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723" r:id="rId5"/>
  </p:sldMasterIdLst>
  <p:notesMasterIdLst>
    <p:notesMasterId r:id="rId7"/>
  </p:notesMasterIdLst>
  <p:handoutMasterIdLst>
    <p:handoutMasterId r:id="rId8"/>
  </p:handoutMasterIdLst>
  <p:sldIdLst>
    <p:sldId id="31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40"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9678"/>
    <a:srgbClr val="99B5A0"/>
    <a:srgbClr val="5D864A"/>
    <a:srgbClr val="C8C8C8"/>
    <a:srgbClr val="FFFFFF"/>
    <a:srgbClr val="FF6600"/>
    <a:srgbClr val="D9D9D9"/>
    <a:srgbClr val="DF1F2E"/>
    <a:srgbClr val="FFCC66"/>
    <a:srgbClr val="8B010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27" autoAdjust="0"/>
    <p:restoredTop sz="91361" autoAdjust="0"/>
  </p:normalViewPr>
  <p:slideViewPr>
    <p:cSldViewPr snapToGrid="0">
      <p:cViewPr varScale="1">
        <p:scale>
          <a:sx n="102" d="100"/>
          <a:sy n="102" d="100"/>
        </p:scale>
        <p:origin x="114" y="480"/>
      </p:cViewPr>
      <p:guideLst>
        <p:guide pos="840"/>
        <p:guide orient="horz" pos="2160"/>
      </p:guideLst>
    </p:cSldViewPr>
  </p:slideViewPr>
  <p:notesTextViewPr>
    <p:cViewPr>
      <p:scale>
        <a:sx n="3" d="2"/>
        <a:sy n="3" d="2"/>
      </p:scale>
      <p:origin x="0" y="0"/>
    </p:cViewPr>
  </p:notesText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2CF3383-DF08-4C90-8557-22EF3027DD43}" type="datetimeFigureOut">
              <a:rPr lang="en-US" smtClean="0"/>
              <a:t>3/3/2023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D16557-6E8E-4D95-8DF3-2DE1590C714A}" type="datetimeFigureOut">
              <a:rPr lang="en-US" smtClean="0"/>
              <a:t>3/3/2023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3A86D8-1D95-4DFF-A26B-8F86AC3AC58E}" type="slidenum">
              <a:rPr lang="en-US" smtClean="0"/>
              <a:t>‹#›</a:t>
            </a:fld>
            <a:endParaRPr lang="en-US"/>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3A86D8-1D95-4DFF-A26B-8F86AC3AC58E}" type="slidenum">
              <a:rPr lang="en-US" smtClean="0"/>
              <a:t>1</a:t>
            </a:fld>
            <a:endParaRPr lang="en-US"/>
          </a:p>
        </p:txBody>
      </p:sp>
    </p:spTree>
    <p:extLst>
      <p:ext uri="{BB962C8B-B14F-4D97-AF65-F5344CB8AC3E}">
        <p14:creationId xmlns:p14="http://schemas.microsoft.com/office/powerpoint/2010/main" val="37879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3888" userDrawn="1">
          <p15:clr>
            <a:srgbClr val="FBAE40"/>
          </p15:clr>
        </p15:guide>
        <p15:guide id="4" pos="37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1383915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5972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9277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446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75734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20610108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 name="Group 1"/>
          <p:cNvGrpSpPr/>
          <p:nvPr userDrawn="1"/>
        </p:nvGrpSpPr>
        <p:grpSpPr>
          <a:xfrm>
            <a:off x="266700" y="5608444"/>
            <a:ext cx="2326148" cy="1005840"/>
            <a:chOff x="266700" y="5608444"/>
            <a:chExt cx="2326148" cy="1005840"/>
          </a:xfrm>
        </p:grpSpPr>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grpSp>
    </p:spTree>
    <p:extLst>
      <p:ext uri="{BB962C8B-B14F-4D97-AF65-F5344CB8AC3E}">
        <p14:creationId xmlns:p14="http://schemas.microsoft.com/office/powerpoint/2010/main" val="3182493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1480589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2781697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1548599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66700" y="1028700"/>
            <a:ext cx="11658599" cy="5600700"/>
          </a:xfrm>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4115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667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Standard Content Slide Colors</a:t>
            </a:r>
            <a:endParaRPr lang="en-US" dirty="0"/>
          </a:p>
        </p:txBody>
      </p:sp>
      <p:sp>
        <p:nvSpPr>
          <p:cNvPr id="2" name="TextBox 1"/>
          <p:cNvSpPr txBox="1"/>
          <p:nvPr userDrawn="1"/>
        </p:nvSpPr>
        <p:spPr>
          <a:xfrm>
            <a:off x="60960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Chart Colors</a:t>
            </a:r>
            <a:endParaRPr lang="en-US" dirty="0"/>
          </a:p>
        </p:txBody>
      </p:sp>
      <p:grpSp>
        <p:nvGrpSpPr>
          <p:cNvPr id="21" name="Group 20"/>
          <p:cNvGrpSpPr/>
          <p:nvPr userDrawn="1"/>
        </p:nvGrpSpPr>
        <p:grpSpPr>
          <a:xfrm>
            <a:off x="372234" y="1391830"/>
            <a:ext cx="1145832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217</a:t>
              </a:r>
            </a:p>
            <a:p>
              <a:pPr algn="ctr">
                <a:defRPr/>
              </a:pPr>
              <a:r>
                <a:rPr lang="en-US" sz="1000" b="1" dirty="0">
                  <a:solidFill>
                    <a:schemeClr val="tx1"/>
                  </a:solidFill>
                </a:rPr>
                <a:t>217</a:t>
              </a:r>
            </a:p>
            <a:p>
              <a:pPr algn="ctr">
                <a:defRPr/>
              </a:pPr>
              <a:r>
                <a:rPr lang="en-US" sz="1000" b="1" dirty="0">
                  <a:solidFill>
                    <a:schemeClr val="tx1"/>
                  </a:solidFill>
                </a:rPr>
                <a:t>217</a:t>
              </a:r>
            </a:p>
            <a:p>
              <a:pPr algn="ctr">
                <a:defRPr/>
              </a:pPr>
              <a:endParaRPr lang="en-US" sz="1000" b="1" dirty="0">
                <a:solidFill>
                  <a:schemeClr val="tx1"/>
                </a:solidFill>
              </a:endParaRPr>
            </a:p>
            <a:p>
              <a:pPr algn="ctr">
                <a:defRPr/>
              </a:pPr>
              <a:r>
                <a:rPr lang="en-US" sz="100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200</a:t>
              </a:r>
            </a:p>
            <a:p>
              <a:pPr algn="ctr">
                <a:defRPr/>
              </a:pPr>
              <a:r>
                <a:rPr lang="en-US" sz="1000" b="1" dirty="0">
                  <a:solidFill>
                    <a:schemeClr val="tx1"/>
                  </a:solidFill>
                </a:rPr>
                <a:t>200</a:t>
              </a:r>
            </a:p>
            <a:p>
              <a:pPr algn="ctr">
                <a:defRPr/>
              </a:pPr>
              <a:r>
                <a:rPr lang="en-US" sz="1000" b="1" dirty="0">
                  <a:solidFill>
                    <a:schemeClr val="tx1"/>
                  </a:solidFill>
                </a:rPr>
                <a:t>200</a:t>
              </a:r>
            </a:p>
            <a:p>
              <a:pPr algn="ctr">
                <a:defRPr/>
              </a:pPr>
              <a:endParaRPr lang="en-US" sz="1000" b="1" dirty="0">
                <a:solidFill>
                  <a:schemeClr val="tx1"/>
                </a:solidFill>
              </a:endParaRPr>
            </a:p>
            <a:p>
              <a:pPr algn="ctr">
                <a:defRPr/>
              </a:pPr>
              <a:r>
                <a:rPr lang="en-US" sz="100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255</a:t>
              </a:r>
            </a:p>
            <a:p>
              <a:pPr algn="ctr">
                <a:defRPr/>
              </a:pPr>
              <a:r>
                <a:rPr lang="en-US" sz="1000" b="1" dirty="0">
                  <a:solidFill>
                    <a:schemeClr val="tx1"/>
                  </a:solidFill>
                </a:rPr>
                <a:t>255</a:t>
              </a:r>
            </a:p>
            <a:p>
              <a:pPr algn="ctr">
                <a:defRPr/>
              </a:pPr>
              <a:r>
                <a:rPr lang="en-US" sz="1000" b="1" dirty="0">
                  <a:solidFill>
                    <a:schemeClr val="tx1"/>
                  </a:solidFill>
                </a:rPr>
                <a:t>255</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a:t>
              </a:r>
            </a:p>
            <a:p>
              <a:pPr algn="ctr">
                <a:defRPr/>
              </a:pPr>
              <a:r>
                <a:rPr lang="en-US" sz="1000" b="1" dirty="0">
                  <a:solidFill>
                    <a:schemeClr val="bg1"/>
                  </a:solidFill>
                </a:rPr>
                <a:t>0</a:t>
              </a:r>
            </a:p>
            <a:p>
              <a:pPr algn="ctr">
                <a:defRPr/>
              </a:pPr>
              <a:r>
                <a:rPr lang="en-US" sz="1000" b="1" dirty="0">
                  <a:solidFill>
                    <a:schemeClr val="bg1"/>
                  </a:solidFill>
                </a:rPr>
                <a:t>0</a:t>
              </a:r>
            </a:p>
            <a:p>
              <a:pPr algn="ctr">
                <a:defRPr/>
              </a:pPr>
              <a:endParaRPr lang="en-US" sz="1000" b="1" dirty="0">
                <a:solidFill>
                  <a:schemeClr val="bg1"/>
                </a:solidFill>
              </a:endParaRPr>
            </a:p>
            <a:p>
              <a:pPr algn="ctr">
                <a:defRPr/>
              </a:pPr>
              <a:r>
                <a:rPr lang="en-US" sz="100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163</a:t>
              </a:r>
            </a:p>
            <a:p>
              <a:pPr algn="ctr">
                <a:defRPr/>
              </a:pPr>
              <a:r>
                <a:rPr lang="en-US" sz="1000" b="1" dirty="0">
                  <a:solidFill>
                    <a:schemeClr val="tx1"/>
                  </a:solidFill>
                </a:rPr>
                <a:t>163</a:t>
              </a:r>
            </a:p>
            <a:p>
              <a:pPr algn="ctr">
                <a:defRPr/>
              </a:pPr>
              <a:r>
                <a:rPr lang="en-US" sz="1000" b="1" dirty="0">
                  <a:solidFill>
                    <a:schemeClr val="tx1"/>
                  </a:solidFill>
                </a:rPr>
                <a:t>163</a:t>
              </a:r>
            </a:p>
            <a:p>
              <a:pPr algn="ctr">
                <a:defRPr/>
              </a:pPr>
              <a:endParaRPr lang="en-US" sz="1000" b="1" dirty="0">
                <a:solidFill>
                  <a:schemeClr val="tx1"/>
                </a:solidFill>
              </a:endParaRPr>
            </a:p>
            <a:p>
              <a:pPr algn="ctr">
                <a:defRPr/>
              </a:pPr>
              <a:r>
                <a:rPr lang="en-US" sz="100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131</a:t>
              </a:r>
            </a:p>
            <a:p>
              <a:pPr algn="ctr">
                <a:defRPr/>
              </a:pPr>
              <a:r>
                <a:rPr lang="en-US" sz="1000" b="1" dirty="0">
                  <a:solidFill>
                    <a:schemeClr val="tx1"/>
                  </a:solidFill>
                </a:rPr>
                <a:t>132</a:t>
              </a:r>
            </a:p>
            <a:p>
              <a:pPr algn="ctr">
                <a:defRPr/>
              </a:pPr>
              <a:r>
                <a:rPr lang="en-US" sz="1000" b="1" dirty="0">
                  <a:solidFill>
                    <a:schemeClr val="tx1"/>
                  </a:solidFill>
                </a:rPr>
                <a:t>122</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223</a:t>
              </a:r>
            </a:p>
            <a:p>
              <a:pPr algn="ctr">
                <a:defRPr/>
              </a:pPr>
              <a:r>
                <a:rPr lang="en-US" sz="1000" b="1" dirty="0">
                  <a:solidFill>
                    <a:schemeClr val="bg1"/>
                  </a:solidFill>
                </a:rPr>
                <a:t>31</a:t>
              </a:r>
            </a:p>
            <a:p>
              <a:pPr algn="ctr">
                <a:defRPr/>
              </a:pPr>
              <a:r>
                <a:rPr lang="en-US" sz="1000" b="1" dirty="0">
                  <a:solidFill>
                    <a:schemeClr val="bg1"/>
                  </a:solidFill>
                </a:rPr>
                <a:t>46</a:t>
              </a:r>
            </a:p>
            <a:p>
              <a:pPr algn="ctr">
                <a:defRPr/>
              </a:pPr>
              <a:endParaRPr lang="en-US" sz="1000" b="1" dirty="0">
                <a:solidFill>
                  <a:schemeClr val="bg1"/>
                </a:solidFill>
              </a:endParaRPr>
            </a:p>
            <a:p>
              <a:pPr algn="ctr">
                <a:defRPr/>
              </a:pPr>
              <a:r>
                <a:rPr lang="en-US" sz="100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110</a:t>
              </a:r>
            </a:p>
            <a:p>
              <a:pPr algn="ctr">
                <a:defRPr/>
              </a:pPr>
              <a:r>
                <a:rPr lang="en-US" sz="1000" b="1" dirty="0">
                  <a:solidFill>
                    <a:schemeClr val="tx1"/>
                  </a:solidFill>
                </a:rPr>
                <a:t>135</a:t>
              </a:r>
            </a:p>
            <a:p>
              <a:pPr algn="ctr">
                <a:defRPr/>
              </a:pPr>
              <a:r>
                <a:rPr lang="en-US" sz="1000" b="1" dirty="0">
                  <a:solidFill>
                    <a:schemeClr val="tx1"/>
                  </a:solidFill>
                </a:rPr>
                <a:t>120</a:t>
              </a:r>
            </a:p>
            <a:p>
              <a:pPr algn="ctr">
                <a:defRPr/>
              </a:pPr>
              <a:endParaRPr lang="en-US" sz="1000" b="1" dirty="0">
                <a:solidFill>
                  <a:schemeClr val="tx1"/>
                </a:solidFill>
              </a:endParaRPr>
            </a:p>
            <a:p>
              <a:pPr algn="ctr">
                <a:defRPr/>
              </a:pPr>
              <a:r>
                <a:rPr lang="en-US" sz="100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112</a:t>
              </a:r>
            </a:p>
            <a:p>
              <a:pPr algn="ctr">
                <a:defRPr/>
              </a:pPr>
              <a:r>
                <a:rPr lang="en-US" sz="1000" b="1" dirty="0">
                  <a:solidFill>
                    <a:schemeClr val="bg1"/>
                  </a:solidFill>
                </a:rPr>
                <a:t>92</a:t>
              </a:r>
            </a:p>
            <a:p>
              <a:pPr algn="ctr">
                <a:defRPr/>
              </a:pPr>
              <a:r>
                <a:rPr lang="en-US" sz="1000" b="1" dirty="0">
                  <a:solidFill>
                    <a:schemeClr val="bg1"/>
                  </a:solidFill>
                </a:rPr>
                <a:t>56</a:t>
              </a:r>
            </a:p>
            <a:p>
              <a:pPr algn="ctr">
                <a:defRPr/>
              </a:pPr>
              <a:endParaRPr lang="en-US" sz="1000" b="1" dirty="0">
                <a:solidFill>
                  <a:schemeClr val="bg1"/>
                </a:solidFill>
              </a:endParaRPr>
            </a:p>
            <a:p>
              <a:pPr algn="ctr">
                <a:defRPr/>
              </a:pPr>
              <a:r>
                <a:rPr lang="en-US" sz="100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62</a:t>
              </a:r>
            </a:p>
            <a:p>
              <a:pPr algn="ctr">
                <a:defRPr/>
              </a:pPr>
              <a:r>
                <a:rPr lang="en-US" sz="1000" b="1" dirty="0">
                  <a:solidFill>
                    <a:schemeClr val="bg1"/>
                  </a:solidFill>
                </a:rPr>
                <a:t>102</a:t>
              </a:r>
            </a:p>
            <a:p>
              <a:pPr algn="ctr">
                <a:defRPr/>
              </a:pPr>
              <a:r>
                <a:rPr lang="en-US" sz="1000" b="1" dirty="0">
                  <a:solidFill>
                    <a:schemeClr val="bg1"/>
                  </a:solidFill>
                </a:rPr>
                <a:t>130</a:t>
              </a:r>
            </a:p>
            <a:p>
              <a:pPr algn="ctr">
                <a:defRPr/>
              </a:pPr>
              <a:endParaRPr lang="en-US" sz="1000" b="1" dirty="0">
                <a:solidFill>
                  <a:schemeClr val="bg1"/>
                </a:solidFill>
              </a:endParaRPr>
            </a:p>
            <a:p>
              <a:pPr algn="ctr">
                <a:defRPr/>
              </a:pPr>
              <a:r>
                <a:rPr lang="en-US" sz="100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102</a:t>
              </a:r>
            </a:p>
            <a:p>
              <a:pPr algn="ctr">
                <a:defRPr/>
              </a:pPr>
              <a:r>
                <a:rPr lang="en-US" sz="1000" b="1" dirty="0">
                  <a:solidFill>
                    <a:schemeClr val="bg1"/>
                  </a:solidFill>
                </a:rPr>
                <a:t>56</a:t>
              </a:r>
            </a:p>
            <a:p>
              <a:pPr algn="ctr">
                <a:defRPr/>
              </a:pPr>
              <a:r>
                <a:rPr lang="en-US" sz="1000" b="1" dirty="0">
                  <a:solidFill>
                    <a:schemeClr val="bg1"/>
                  </a:solidFill>
                </a:rPr>
                <a:t>48</a:t>
              </a:r>
            </a:p>
            <a:p>
              <a:pPr algn="ctr">
                <a:defRPr/>
              </a:pPr>
              <a:endParaRPr lang="en-US" sz="1000" b="1" dirty="0">
                <a:solidFill>
                  <a:schemeClr val="bg1"/>
                </a:solidFill>
              </a:endParaRPr>
            </a:p>
            <a:p>
              <a:pPr algn="ctr">
                <a:defRPr/>
              </a:pPr>
              <a:r>
                <a:rPr lang="en-US" sz="100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130</a:t>
              </a:r>
            </a:p>
            <a:p>
              <a:pPr algn="ctr">
                <a:defRPr/>
              </a:pPr>
              <a:r>
                <a:rPr lang="en-US" sz="1000" b="1" dirty="0">
                  <a:solidFill>
                    <a:schemeClr val="bg1"/>
                  </a:solidFill>
                </a:rPr>
                <a:t>120</a:t>
              </a:r>
            </a:p>
            <a:p>
              <a:pPr algn="ctr">
                <a:defRPr/>
              </a:pPr>
              <a:r>
                <a:rPr lang="en-US" sz="1000" b="1" dirty="0">
                  <a:solidFill>
                    <a:schemeClr val="bg1"/>
                  </a:solidFill>
                </a:rPr>
                <a:t>111</a:t>
              </a:r>
            </a:p>
            <a:p>
              <a:pPr algn="ctr">
                <a:defRPr/>
              </a:pPr>
              <a:endParaRPr lang="en-US" sz="1000" b="1" dirty="0">
                <a:solidFill>
                  <a:schemeClr val="bg1"/>
                </a:solidFill>
              </a:endParaRPr>
            </a:p>
            <a:p>
              <a:pPr algn="ctr">
                <a:defRPr/>
              </a:pPr>
              <a:r>
                <a:rPr lang="en-US" sz="100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237</a:t>
              </a:r>
            </a:p>
            <a:p>
              <a:pPr algn="ctr">
                <a:defRPr/>
              </a:pPr>
              <a:r>
                <a:rPr lang="en-US" sz="1000" b="1" dirty="0">
                  <a:solidFill>
                    <a:schemeClr val="tx1"/>
                  </a:solidFill>
                </a:rPr>
                <a:t>237</a:t>
              </a:r>
            </a:p>
            <a:p>
              <a:pPr algn="ctr">
                <a:defRPr/>
              </a:pPr>
              <a:r>
                <a:rPr lang="en-US" sz="1000" b="1" dirty="0">
                  <a:solidFill>
                    <a:schemeClr val="tx1"/>
                  </a:solidFill>
                </a:rPr>
                <a:t>237</a:t>
              </a:r>
            </a:p>
            <a:p>
              <a:pPr algn="ctr">
                <a:defRPr/>
              </a:pPr>
              <a:endParaRPr lang="en-US" sz="1000" b="1" dirty="0">
                <a:solidFill>
                  <a:schemeClr val="tx1"/>
                </a:solidFill>
              </a:endParaRPr>
            </a:p>
            <a:p>
              <a:pPr algn="ctr">
                <a:defRPr/>
              </a:pPr>
              <a:r>
                <a:rPr lang="en-US" sz="1000" b="1" dirty="0">
                  <a:solidFill>
                    <a:schemeClr val="tx1"/>
                  </a:solidFill>
                </a:rPr>
                <a:t>#</a:t>
              </a:r>
              <a:r>
                <a:rPr lang="en-US" sz="1000" b="1" dirty="0" err="1">
                  <a:solidFill>
                    <a:schemeClr val="tx1"/>
                  </a:solidFill>
                </a:rPr>
                <a:t>ededed</a:t>
              </a:r>
              <a:endParaRPr lang="en-US" sz="1000" b="1" dirty="0">
                <a:solidFill>
                  <a:schemeClr val="tx1"/>
                </a:solidFill>
              </a:endParaRP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80</a:t>
              </a:r>
            </a:p>
            <a:p>
              <a:pPr algn="ctr">
                <a:defRPr/>
              </a:pPr>
              <a:r>
                <a:rPr lang="en-US" sz="1000" b="1" dirty="0">
                  <a:solidFill>
                    <a:schemeClr val="bg1"/>
                  </a:solidFill>
                </a:rPr>
                <a:t>119</a:t>
              </a:r>
            </a:p>
            <a:p>
              <a:pPr algn="ctr">
                <a:defRPr/>
              </a:pPr>
              <a:r>
                <a:rPr lang="en-US" sz="1000" b="1" dirty="0">
                  <a:solidFill>
                    <a:schemeClr val="bg1"/>
                  </a:solidFill>
                </a:rPr>
                <a:t>27</a:t>
              </a:r>
            </a:p>
            <a:p>
              <a:pPr algn="ctr">
                <a:defRPr/>
              </a:pPr>
              <a:endParaRPr lang="en-US" sz="1000" b="1" dirty="0">
                <a:solidFill>
                  <a:schemeClr val="bg1"/>
                </a:solidFill>
              </a:endParaRPr>
            </a:p>
            <a:p>
              <a:pPr algn="ctr">
                <a:defRPr/>
              </a:pPr>
              <a:r>
                <a:rPr lang="en-US" sz="100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252</a:t>
              </a:r>
            </a:p>
            <a:p>
              <a:pPr algn="ctr">
                <a:defRPr/>
              </a:pPr>
              <a:r>
                <a:rPr lang="en-US" sz="1000" b="1" dirty="0">
                  <a:solidFill>
                    <a:schemeClr val="tx1"/>
                  </a:solidFill>
                </a:rPr>
                <a:t>174</a:t>
              </a:r>
            </a:p>
            <a:p>
              <a:pPr algn="ctr">
                <a:defRPr/>
              </a:pPr>
              <a:r>
                <a:rPr lang="en-US" sz="1000" b="1" dirty="0">
                  <a:solidFill>
                    <a:schemeClr val="tx1"/>
                  </a:solidFill>
                </a:rPr>
                <a:t>59</a:t>
              </a:r>
            </a:p>
            <a:p>
              <a:pPr algn="ctr">
                <a:defRPr/>
              </a:pPr>
              <a:endParaRPr lang="en-US" sz="1000" b="1" dirty="0">
                <a:solidFill>
                  <a:schemeClr val="tx1"/>
                </a:solidFill>
              </a:endParaRPr>
            </a:p>
            <a:p>
              <a:pPr algn="ctr">
                <a:defRPr/>
              </a:pPr>
              <a:r>
                <a:rPr lang="en-US" sz="100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83</a:t>
              </a:r>
            </a:p>
            <a:p>
              <a:pPr algn="ctr">
                <a:defRPr/>
              </a:pPr>
              <a:r>
                <a:rPr lang="en-US" sz="1000" b="1" dirty="0">
                  <a:solidFill>
                    <a:schemeClr val="bg1"/>
                  </a:solidFill>
                </a:rPr>
                <a:t>36</a:t>
              </a:r>
            </a:p>
            <a:p>
              <a:pPr algn="ctr">
                <a:defRPr/>
              </a:pPr>
              <a:r>
                <a:rPr lang="en-US" sz="1000" b="1" dirty="0">
                  <a:solidFill>
                    <a:schemeClr val="bg1"/>
                  </a:solidFill>
                </a:rPr>
                <a:t>118</a:t>
              </a:r>
            </a:p>
            <a:p>
              <a:pPr algn="ctr">
                <a:defRPr/>
              </a:pPr>
              <a:endParaRPr lang="en-US" sz="1000" b="1" dirty="0">
                <a:solidFill>
                  <a:schemeClr val="bg1"/>
                </a:solidFill>
              </a:endParaRPr>
            </a:p>
            <a:p>
              <a:pPr algn="ctr">
                <a:defRPr/>
              </a:pPr>
              <a:r>
                <a:rPr lang="en-US" sz="100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4099" name="Title Placeholder 1"/>
          <p:cNvSpPr>
            <a:spLocks noGrp="1"/>
          </p:cNvSpPr>
          <p:nvPr>
            <p:ph type="title"/>
          </p:nvPr>
        </p:nvSpPr>
        <p:spPr bwMode="auto">
          <a:xfrm>
            <a:off x="278585"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249024" y="6553492"/>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3/3/2023</a:t>
            </a:fld>
            <a:endParaRPr lang="en-US" dirty="0"/>
          </a:p>
        </p:txBody>
      </p:sp>
      <p:grpSp>
        <p:nvGrpSpPr>
          <p:cNvPr id="16" name="Group 15"/>
          <p:cNvGrpSpPr>
            <a:grpSpLocks noChangeAspect="1"/>
          </p:cNvGrpSpPr>
          <p:nvPr userDrawn="1"/>
        </p:nvGrpSpPr>
        <p:grpSpPr>
          <a:xfrm>
            <a:off x="10427178" y="251517"/>
            <a:ext cx="1480276" cy="640080"/>
            <a:chOff x="266700" y="5608444"/>
            <a:chExt cx="2326148" cy="1005840"/>
          </a:xfrm>
        </p:grpSpPr>
        <p:pic>
          <p:nvPicPr>
            <p:cNvPr id="17" name="Picture 16"/>
            <p:cNvPicPr>
              <a:picLocks noChangeAspect="1"/>
            </p:cNvPicPr>
            <p:nvPr userDrawn="1"/>
          </p:nvPicPr>
          <p:blipFill>
            <a:blip r:embed="rId29"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30"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grpSp>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27" r:id="rId14"/>
    <p:sldLayoutId id="2147483709" r:id="rId15"/>
    <p:sldLayoutId id="2147483699" r:id="rId16"/>
    <p:sldLayoutId id="2147483701" r:id="rId17"/>
    <p:sldLayoutId id="2147483710" r:id="rId18"/>
    <p:sldLayoutId id="2147483702" r:id="rId19"/>
    <p:sldLayoutId id="2147483703" r:id="rId20"/>
    <p:sldLayoutId id="2147483704" r:id="rId21"/>
    <p:sldLayoutId id="2147483705" r:id="rId22"/>
    <p:sldLayoutId id="2147483711" r:id="rId23"/>
    <p:sldLayoutId id="2147483712" r:id="rId24"/>
    <p:sldLayoutId id="2147483713" r:id="rId25"/>
    <p:sldLayoutId id="2147483714" r:id="rId26"/>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userDrawn="1">
          <p15:clr>
            <a:srgbClr val="5ACBF0"/>
          </p15:clr>
        </p15:guide>
        <p15:guide id="2" pos="12971">
          <p15:clr>
            <a:srgbClr val="5ACBF0"/>
          </p15:clr>
        </p15:guide>
        <p15:guide id="3" pos="168"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66675" y="38099"/>
            <a:ext cx="12058650"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23"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6079067" y="3416309"/>
            <a:ext cx="2540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15" name="Text Box 14"/>
          <p:cNvSpPr txBox="1">
            <a:spLocks noChangeArrowheads="1"/>
          </p:cNvSpPr>
          <p:nvPr userDrawn="1"/>
        </p:nvSpPr>
        <p:spPr bwMode="auto">
          <a:xfrm>
            <a:off x="1124902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1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3/3/2023</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169"/>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30188" indent="-230188" algn="l" rtl="0" eaLnBrk="1" fontAlgn="base" hangingPunct="1">
        <a:spcBef>
          <a:spcPts val="169"/>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1775"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4213" indent="-222250"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30188"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7512" userDrawn="1">
          <p15:clr>
            <a:srgbClr val="5ACBF0"/>
          </p15:clr>
        </p15:guide>
        <p15:guide id="2" pos="12971">
          <p15:clr>
            <a:srgbClr val="5ACBF0"/>
          </p15:clr>
        </p15:guide>
        <p15:guide id="3" pos="168"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27641" y="1411707"/>
            <a:ext cx="5660338" cy="1554256"/>
          </a:xfrm>
          <a:prstGeom prst="roundRect">
            <a:avLst>
              <a:gd name="adj" fmla="val 7942"/>
            </a:avLst>
          </a:prstGeom>
          <a:solidFill>
            <a:schemeClr val="bg2">
              <a:lumMod val="60000"/>
              <a:lumOff val="40000"/>
            </a:schemeClr>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n-US" sz="1100" b="1" dirty="0">
                <a:solidFill>
                  <a:schemeClr val="tx1"/>
                </a:solidFill>
              </a:rPr>
              <a:t>The United States Army Corps of Engineers (USACE) works with partner nations in the region on engineering efforts and has current construction requirements in Peru.   USACE is seeking contractors with experience in design, construction and repair of facilities, utilities, and infrastructure.  </a:t>
            </a:r>
          </a:p>
          <a:p>
            <a:endParaRPr lang="en-US" sz="1100" b="1" dirty="0">
              <a:solidFill>
                <a:schemeClr val="tx1"/>
              </a:solidFill>
            </a:endParaRPr>
          </a:p>
          <a:p>
            <a:r>
              <a:rPr lang="en-US" sz="1100" b="1" dirty="0">
                <a:solidFill>
                  <a:schemeClr val="tx1"/>
                </a:solidFill>
              </a:rPr>
              <a:t>A pre-proposal conference is offered to share information on this and other potential requirements.  Information will focus on the type of requirements and how to submit a proposal.</a:t>
            </a:r>
          </a:p>
        </p:txBody>
      </p:sp>
      <p:sp>
        <p:nvSpPr>
          <p:cNvPr id="6" name="Title 1"/>
          <p:cNvSpPr>
            <a:spLocks noGrp="1"/>
          </p:cNvSpPr>
          <p:nvPr>
            <p:ph type="title"/>
          </p:nvPr>
        </p:nvSpPr>
        <p:spPr>
          <a:xfrm>
            <a:off x="306468" y="228239"/>
            <a:ext cx="10185088" cy="1042987"/>
          </a:xfrm>
        </p:spPr>
        <p:txBody>
          <a:bodyPr anchor="t" anchorCtr="0"/>
          <a:lstStyle/>
          <a:p>
            <a:pPr algn="ctr"/>
            <a:r>
              <a:rPr lang="en-US" altLang="en-US" dirty="0"/>
              <a:t>Industry day invitation – 15 march 2023</a:t>
            </a:r>
            <a:br>
              <a:rPr lang="en-US" altLang="en-US" dirty="0"/>
            </a:br>
            <a:r>
              <a:rPr lang="en-US" altLang="en-US" dirty="0"/>
              <a:t>us army corps of engineers</a:t>
            </a:r>
            <a:endParaRPr lang="en-US" dirty="0">
              <a:solidFill>
                <a:srgbClr val="DF1F2E"/>
              </a:solidFill>
            </a:endParaRPr>
          </a:p>
        </p:txBody>
      </p:sp>
      <p:sp>
        <p:nvSpPr>
          <p:cNvPr id="7" name="Rounded Rectangle 6"/>
          <p:cNvSpPr/>
          <p:nvPr/>
        </p:nvSpPr>
        <p:spPr>
          <a:xfrm>
            <a:off x="6291034" y="1411706"/>
            <a:ext cx="5499914" cy="1554256"/>
          </a:xfrm>
          <a:prstGeom prst="roundRect">
            <a:avLst>
              <a:gd name="adj" fmla="val 7942"/>
            </a:avLst>
          </a:prstGeom>
          <a:solidFill>
            <a:srgbClr val="99B5A0"/>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schemeClr val="tx1"/>
                </a:solidFill>
              </a:rPr>
              <a:t>Date:     </a:t>
            </a:r>
            <a:r>
              <a:rPr lang="en-US" sz="1100" b="1" dirty="0">
                <a:solidFill>
                  <a:schemeClr val="tx1"/>
                </a:solidFill>
              </a:rPr>
              <a:t>Wednesday, March 15</a:t>
            </a:r>
          </a:p>
          <a:p>
            <a:r>
              <a:rPr lang="en-US" sz="1100" dirty="0">
                <a:solidFill>
                  <a:schemeClr val="tx1"/>
                </a:solidFill>
              </a:rPr>
              <a:t>Time:     </a:t>
            </a:r>
            <a:r>
              <a:rPr lang="en-US" sz="1100" b="1" dirty="0">
                <a:solidFill>
                  <a:schemeClr val="tx1"/>
                </a:solidFill>
              </a:rPr>
              <a:t>10:00h</a:t>
            </a:r>
          </a:p>
          <a:p>
            <a:r>
              <a:rPr lang="en-US" sz="1100" dirty="0">
                <a:solidFill>
                  <a:schemeClr val="tx1"/>
                </a:solidFill>
              </a:rPr>
              <a:t>Place:    </a:t>
            </a:r>
            <a:r>
              <a:rPr lang="en-US" sz="1100" b="1" dirty="0">
                <a:solidFill>
                  <a:schemeClr val="tx1"/>
                </a:solidFill>
              </a:rPr>
              <a:t>Centro Naval de San Borja, Salón </a:t>
            </a:r>
            <a:r>
              <a:rPr lang="en-US" sz="1100" b="1" dirty="0" err="1">
                <a:solidFill>
                  <a:schemeClr val="tx1"/>
                </a:solidFill>
              </a:rPr>
              <a:t>Angamos</a:t>
            </a:r>
            <a:endParaRPr lang="en-US" sz="1100" b="1" dirty="0">
              <a:solidFill>
                <a:schemeClr val="tx1"/>
              </a:solidFill>
            </a:endParaRPr>
          </a:p>
          <a:p>
            <a:r>
              <a:rPr lang="en-US" sz="1100" dirty="0">
                <a:solidFill>
                  <a:schemeClr val="tx1"/>
                </a:solidFill>
              </a:rPr>
              <a:t>Address:  </a:t>
            </a:r>
            <a:r>
              <a:rPr lang="en-US" sz="1100" b="1" dirty="0">
                <a:solidFill>
                  <a:schemeClr val="tx1"/>
                </a:solidFill>
              </a:rPr>
              <a:t>San Luis Ave, Block 24, San Borja</a:t>
            </a:r>
          </a:p>
          <a:p>
            <a:r>
              <a:rPr lang="en-US" sz="1100" dirty="0">
                <a:solidFill>
                  <a:schemeClr val="tx1"/>
                </a:solidFill>
              </a:rPr>
              <a:t>Registration required at:	</a:t>
            </a:r>
            <a:r>
              <a:rPr lang="en-US" sz="1100" b="1" dirty="0">
                <a:solidFill>
                  <a:schemeClr val="tx1"/>
                </a:solidFill>
              </a:rPr>
              <a:t>claudia.m.montero@usace.army.mil NLT March 10. </a:t>
            </a:r>
            <a:r>
              <a:rPr lang="en-US" sz="1100" dirty="0">
                <a:solidFill>
                  <a:schemeClr val="tx1"/>
                </a:solidFill>
              </a:rPr>
              <a:t>		</a:t>
            </a:r>
            <a:r>
              <a:rPr lang="en-US" sz="1100" b="1" dirty="0">
                <a:solidFill>
                  <a:schemeClr val="tx1"/>
                </a:solidFill>
              </a:rPr>
              <a:t>Provide name, ID number, and vehicle information.</a:t>
            </a:r>
          </a:p>
        </p:txBody>
      </p:sp>
      <p:sp>
        <p:nvSpPr>
          <p:cNvPr id="2" name="Rounded Rectangle 4">
            <a:extLst>
              <a:ext uri="{FF2B5EF4-FFF2-40B4-BE49-F238E27FC236}">
                <a16:creationId xmlns:a16="http://schemas.microsoft.com/office/drawing/2014/main" id="{E18D855F-5E3F-E720-621F-03D4CE0E6947}"/>
              </a:ext>
            </a:extLst>
          </p:cNvPr>
          <p:cNvSpPr/>
          <p:nvPr/>
        </p:nvSpPr>
        <p:spPr>
          <a:xfrm>
            <a:off x="2936687" y="5602369"/>
            <a:ext cx="3094368" cy="1127110"/>
          </a:xfrm>
          <a:prstGeom prst="roundRect">
            <a:avLst>
              <a:gd name="adj" fmla="val 7942"/>
            </a:avLst>
          </a:prstGeom>
          <a:solidFill>
            <a:schemeClr val="bg2">
              <a:lumMod val="60000"/>
              <a:lumOff val="40000"/>
            </a:schemeClr>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n-US" sz="900" b="1" dirty="0">
                <a:solidFill>
                  <a:schemeClr val="tx1"/>
                </a:solidFill>
              </a:rPr>
              <a:t>Contractors are encouraged to register prior to the conference in the systems listed on this page to ensure that they can download solicitations when they become available.  Solicitations will only be announced on https://SAM.gov and can only be downloaded from and proposals submitted through https://piee.eb.mil. </a:t>
            </a:r>
          </a:p>
        </p:txBody>
      </p:sp>
      <p:sp>
        <p:nvSpPr>
          <p:cNvPr id="4" name="Rounded Rectangle 6">
            <a:extLst>
              <a:ext uri="{FF2B5EF4-FFF2-40B4-BE49-F238E27FC236}">
                <a16:creationId xmlns:a16="http://schemas.microsoft.com/office/drawing/2014/main" id="{9CF63F7E-ABCF-3C4D-FE37-17626EC0C5E9}"/>
              </a:ext>
            </a:extLst>
          </p:cNvPr>
          <p:cNvSpPr/>
          <p:nvPr/>
        </p:nvSpPr>
        <p:spPr>
          <a:xfrm>
            <a:off x="2102567" y="3083889"/>
            <a:ext cx="7693052" cy="2378000"/>
          </a:xfrm>
          <a:prstGeom prst="roundRect">
            <a:avLst>
              <a:gd name="adj" fmla="val 7942"/>
            </a:avLst>
          </a:prstGeom>
          <a:solidFill>
            <a:srgbClr val="99B5A0"/>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69850" prstMaterial="matte">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r>
              <a:rPr lang="en-US" sz="1100" b="1" dirty="0">
                <a:solidFill>
                  <a:schemeClr val="tx1"/>
                </a:solidFill>
              </a:rPr>
              <a:t>Required Registrations:</a:t>
            </a:r>
          </a:p>
          <a:p>
            <a:endParaRPr lang="en-US" sz="1100" dirty="0">
              <a:solidFill>
                <a:schemeClr val="tx1"/>
              </a:solidFill>
            </a:endParaRPr>
          </a:p>
          <a:p>
            <a:r>
              <a:rPr lang="en-US" sz="1100" b="1" dirty="0">
                <a:solidFill>
                  <a:schemeClr val="tx1"/>
                </a:solidFill>
              </a:rPr>
              <a:t>Get an NCAGE Code assigned</a:t>
            </a:r>
            <a:r>
              <a:rPr lang="en-US" sz="1100" dirty="0">
                <a:solidFill>
                  <a:schemeClr val="tx1"/>
                </a:solidFill>
              </a:rPr>
              <a:t> -  https://eportal.nspa.nato.int/Codification/CageTool/request-new-cage - It takes up to 14 business days to obtain an NCAGE code.</a:t>
            </a:r>
          </a:p>
          <a:p>
            <a:endParaRPr lang="en-US" sz="1100" dirty="0">
              <a:solidFill>
                <a:schemeClr val="tx1"/>
              </a:solidFill>
            </a:endParaRPr>
          </a:p>
          <a:p>
            <a:r>
              <a:rPr lang="en-US" sz="1100" b="1" dirty="0">
                <a:solidFill>
                  <a:schemeClr val="tx1"/>
                </a:solidFill>
              </a:rPr>
              <a:t>Create a SAM account</a:t>
            </a:r>
            <a:r>
              <a:rPr lang="en-US" sz="1100" dirty="0">
                <a:solidFill>
                  <a:schemeClr val="tx1"/>
                </a:solidFill>
              </a:rPr>
              <a:t> and get your Unique Entity Identifier (UEI) Number (formally known as DUNS) at www.sam.gov. Allow up to 15 business days after submission before your registration is active in SAM. For International Registrants, refer to the Quick Start Guide at https://www.fsd.gov/sys_attachment.do?sys_id=c3fbd4771be83898d3ab404fe54bcb19 </a:t>
            </a:r>
          </a:p>
          <a:p>
            <a:endParaRPr lang="en-US" sz="1100" dirty="0">
              <a:solidFill>
                <a:schemeClr val="tx1"/>
              </a:solidFill>
            </a:endParaRPr>
          </a:p>
          <a:p>
            <a:r>
              <a:rPr lang="en-US" sz="1100" b="1" dirty="0">
                <a:solidFill>
                  <a:schemeClr val="tx1"/>
                </a:solidFill>
              </a:rPr>
              <a:t>Obtain PIEE access </a:t>
            </a:r>
            <a:r>
              <a:rPr lang="en-US" sz="1100" dirty="0">
                <a:solidFill>
                  <a:schemeClr val="tx1"/>
                </a:solidFill>
              </a:rPr>
              <a:t>- https://piee.eb.mil/xhtml/unauth/help/helpvendors.xhtml</a:t>
            </a:r>
          </a:p>
          <a:p>
            <a:endParaRPr lang="en-US" sz="1100" dirty="0">
              <a:solidFill>
                <a:schemeClr val="tx1"/>
              </a:solidFill>
            </a:endParaRPr>
          </a:p>
          <a:p>
            <a:r>
              <a:rPr lang="en-US" sz="1100" dirty="0">
                <a:solidFill>
                  <a:schemeClr val="tx1"/>
                </a:solidFill>
              </a:rPr>
              <a:t>NOTE: All solicitations and amendments will be advertised on the website - https://piee.eb.mil. </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rcRect t="2741" b="2741"/>
          <a:stretch/>
        </p:blipFill>
        <p:spPr>
          <a:xfrm>
            <a:off x="6232365" y="5583917"/>
            <a:ext cx="3094368" cy="1145561"/>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 name="Picture 22" descr="A bulldozer working in a field&#10;&#10;Description automatically generated with low confidence">
            <a:extLst>
              <a:ext uri="{FF2B5EF4-FFF2-40B4-BE49-F238E27FC236}">
                <a16:creationId xmlns:a16="http://schemas.microsoft.com/office/drawing/2014/main" id="{F1AE9351-AA06-CA45-704A-C341E6D81A59}"/>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45732" y="5490225"/>
            <a:ext cx="1956835" cy="12392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5" name="Picture 24" descr="A picture containing text, sky, outdoor, road&#10;&#10;Description automatically generated">
            <a:extLst>
              <a:ext uri="{FF2B5EF4-FFF2-40B4-BE49-F238E27FC236}">
                <a16:creationId xmlns:a16="http://schemas.microsoft.com/office/drawing/2014/main" id="{0429D660-176D-87DA-B4DE-159543E80206}"/>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393931" y="5490225"/>
            <a:ext cx="1652337" cy="12392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24366787"/>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BF8E658DB0A54B8187A6E67B60E163" ma:contentTypeVersion="1" ma:contentTypeDescription="Create a new document." ma:contentTypeScope="" ma:versionID="c6ebd6e787ccb7ddf9dd3b4ce2582720">
  <xsd:schema xmlns:xsd="http://www.w3.org/2001/XMLSchema" xmlns:xs="http://www.w3.org/2001/XMLSchema" xmlns:p="http://schemas.microsoft.com/office/2006/metadata/properties" xmlns:ns2="18f88ba2-4714-4ce4-8806-1d85d427829f" targetNamespace="http://schemas.microsoft.com/office/2006/metadata/properties" ma:root="true" ma:fieldsID="0d88d59f9d9af5d62dd518897c4f87b3" ns2:_="">
    <xsd:import namespace="18f88ba2-4714-4ce4-8806-1d85d427829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f88ba2-4714-4ce4-8806-1d85d42782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CAE72E-856B-4DF4-A9F6-93C41667E9A0}">
  <ds:schemaRefs>
    <ds:schemaRef ds:uri="http://schemas.microsoft.com/sharepoint/v3/contenttype/forms"/>
  </ds:schemaRefs>
</ds:datastoreItem>
</file>

<file path=customXml/itemProps2.xml><?xml version="1.0" encoding="utf-8"?>
<ds:datastoreItem xmlns:ds="http://schemas.openxmlformats.org/officeDocument/2006/customXml" ds:itemID="{84F37E2D-BE1B-421B-A272-B224B69BFC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f88ba2-4714-4ce4-8806-1d85d4278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8C2CD5-50C2-4A7C-996A-3D6312B83669}">
  <ds:schemaRefs>
    <ds:schemaRef ds:uri="http://purl.org/dc/dcmitype/"/>
    <ds:schemaRef ds:uri="http://schemas.microsoft.com/office/infopath/2007/PartnerControls"/>
    <ds:schemaRef ds:uri="http://purl.org/dc/elements/1.1/"/>
    <ds:schemaRef ds:uri="http://schemas.microsoft.com/office/2006/metadata/properties"/>
    <ds:schemaRef ds:uri="18f88ba2-4714-4ce4-8806-1d85d427829f"/>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13753</TotalTime>
  <Words>364</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Content Templates</vt:lpstr>
      <vt:lpstr>Chart Color Templates</vt:lpstr>
      <vt:lpstr>Industry day invitation – 15 march 2023 us army corps of engineers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Julie Walton</cp:lastModifiedBy>
  <cp:revision>501</cp:revision>
  <cp:lastPrinted>2019-11-01T19:39:37Z</cp:lastPrinted>
  <dcterms:created xsi:type="dcterms:W3CDTF">2017-02-20T05:10:01Z</dcterms:created>
  <dcterms:modified xsi:type="dcterms:W3CDTF">2023-03-03T16:16:17Z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0x010100B5BF8E658DB0A54B8187A6E67B60E163</vt:lpwstr>
  </property>
</Properties>
</file>