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 id="2147483723" r:id="rId5"/>
  </p:sldMasterIdLst>
  <p:notesMasterIdLst>
    <p:notesMasterId r:id="rId7"/>
  </p:notesMasterIdLst>
  <p:handoutMasterIdLst>
    <p:handoutMasterId r:id="rId8"/>
  </p:handoutMasterIdLst>
  <p:sldIdLst>
    <p:sldId id="310"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840" userDrawn="1">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9678"/>
    <a:srgbClr val="99B5A0"/>
    <a:srgbClr val="5D864A"/>
    <a:srgbClr val="C8C8C8"/>
    <a:srgbClr val="FFFFFF"/>
    <a:srgbClr val="FF6600"/>
    <a:srgbClr val="D9D9D9"/>
    <a:srgbClr val="DF1F2E"/>
    <a:srgbClr val="FFCC66"/>
    <a:srgbClr val="8B010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27" autoAdjust="0"/>
    <p:restoredTop sz="91361" autoAdjust="0"/>
  </p:normalViewPr>
  <p:slideViewPr>
    <p:cSldViewPr snapToGrid="0">
      <p:cViewPr varScale="1">
        <p:scale>
          <a:sx n="102" d="100"/>
          <a:sy n="102" d="100"/>
        </p:scale>
        <p:origin x="114" y="480"/>
      </p:cViewPr>
      <p:guideLst>
        <p:guide pos="840"/>
        <p:guide orient="horz" pos="2160"/>
      </p:guideLst>
    </p:cSldViewPr>
  </p:slideViewPr>
  <p:notesTextViewPr>
    <p:cViewPr>
      <p:scale>
        <a:sx n="3" d="2"/>
        <a:sy n="3" d="2"/>
      </p:scale>
      <p:origin x="0" y="0"/>
    </p:cViewPr>
  </p:notesText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52CF3383-DF08-4C90-8557-22EF3027DD43}" type="datetimeFigureOut">
              <a:rPr lang="en-US" smtClean="0"/>
              <a:t>3/3/2023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Tree>
    <p:extLst>
      <p:ext uri="{BB962C8B-B14F-4D97-AF65-F5344CB8AC3E}">
        <p14:creationId xmlns:p14="http://schemas.microsoft.com/office/powerpoint/2010/main" val="179305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7D16557-6E8E-4D95-8DF3-2DE1590C714A}" type="datetimeFigureOut">
              <a:rPr lang="en-US" smtClean="0"/>
              <a:t>3/3/2023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C3A86D8-1D95-4DFF-A26B-8F86AC3AC58E}" type="slidenum">
              <a:rPr lang="en-US" smtClean="0"/>
              <a:t>‹#›</a:t>
            </a:fld>
            <a:endParaRPr lang="en-US"/>
          </a:p>
        </p:txBody>
      </p:sp>
    </p:spTree>
    <p:extLst>
      <p:ext uri="{BB962C8B-B14F-4D97-AF65-F5344CB8AC3E}">
        <p14:creationId xmlns:p14="http://schemas.microsoft.com/office/powerpoint/2010/main" val="1538130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3A86D8-1D95-4DFF-A26B-8F86AC3AC58E}" type="slidenum">
              <a:rPr lang="en-US" smtClean="0"/>
              <a:t>1</a:t>
            </a:fld>
            <a:endParaRPr lang="en-US"/>
          </a:p>
        </p:txBody>
      </p:sp>
    </p:spTree>
    <p:extLst>
      <p:ext uri="{BB962C8B-B14F-4D97-AF65-F5344CB8AC3E}">
        <p14:creationId xmlns:p14="http://schemas.microsoft.com/office/powerpoint/2010/main" val="37879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6" name="Content Placeholder 5"/>
          <p:cNvSpPr>
            <a:spLocks noGrp="1"/>
          </p:cNvSpPr>
          <p:nvPr>
            <p:ph sz="quarter" idx="10"/>
          </p:nvPr>
        </p:nvSpPr>
        <p:spPr>
          <a:xfrm>
            <a:off x="266700" y="1028700"/>
            <a:ext cx="11658600" cy="5600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226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 2 Odd Sec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5"/>
          </p:nvPr>
        </p:nvSpPr>
        <p:spPr>
          <a:xfrm>
            <a:off x="8145982"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quarter" idx="16"/>
          </p:nvPr>
        </p:nvSpPr>
        <p:spPr>
          <a:xfrm>
            <a:off x="266700" y="1028700"/>
            <a:ext cx="766888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16551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Quad-Chart">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p:cNvCxnSpPr/>
          <p:nvPr userDrawn="1"/>
        </p:nvCxnSpPr>
        <p:spPr>
          <a:xfrm>
            <a:off x="381000" y="3775869"/>
            <a:ext cx="11430000"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6096000" y="1028700"/>
            <a:ext cx="0" cy="560070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a:t>Click to edit Master title style</a:t>
            </a:r>
          </a:p>
        </p:txBody>
      </p:sp>
      <p:sp>
        <p:nvSpPr>
          <p:cNvPr id="16" name="Content Placeholder 2"/>
          <p:cNvSpPr>
            <a:spLocks noGrp="1"/>
          </p:cNvSpPr>
          <p:nvPr>
            <p:ph sz="quarter" idx="22"/>
          </p:nvPr>
        </p:nvSpPr>
        <p:spPr>
          <a:xfrm>
            <a:off x="2667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sz="quarter" idx="23"/>
          </p:nvPr>
        </p:nvSpPr>
        <p:spPr>
          <a:xfrm>
            <a:off x="6172200" y="1028700"/>
            <a:ext cx="5753100" cy="266700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sz="quarter" idx="24"/>
          </p:nvPr>
        </p:nvSpPr>
        <p:spPr>
          <a:xfrm>
            <a:off x="6172200" y="3855720"/>
            <a:ext cx="5753100" cy="2773680"/>
          </a:xfrm>
        </p:spPr>
        <p:txBody>
          <a:bodyPr/>
          <a:lstStyle>
            <a:lvl1pPr>
              <a:defRPr sz="900">
                <a:solidFill>
                  <a:schemeClr val="tx1">
                    <a:lumMod val="75000"/>
                    <a:lumOff val="25000"/>
                  </a:schemeClr>
                </a:solidFill>
              </a:defRPr>
            </a:lvl1pPr>
            <a:lvl2pPr>
              <a:defRPr sz="900">
                <a:solidFill>
                  <a:schemeClr val="tx1">
                    <a:lumMod val="75000"/>
                    <a:lumOff val="25000"/>
                  </a:schemeClr>
                </a:solidFill>
              </a:defRPr>
            </a:lvl2pPr>
            <a:lvl3pPr>
              <a:defRPr sz="900">
                <a:solidFill>
                  <a:schemeClr val="tx1">
                    <a:lumMod val="75000"/>
                    <a:lumOff val="25000"/>
                  </a:schemeClr>
                </a:solidFill>
              </a:defRPr>
            </a:lvl3pPr>
            <a:lvl4pPr>
              <a:defRPr sz="900">
                <a:solidFill>
                  <a:schemeClr val="tx1">
                    <a:lumMod val="75000"/>
                    <a:lumOff val="25000"/>
                  </a:schemeClr>
                </a:solidFill>
              </a:defRPr>
            </a:lvl4pPr>
            <a:lvl5pPr>
              <a:defRPr sz="9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7759814"/>
      </p:ext>
    </p:extLst>
  </p:cSld>
  <p:clrMapOvr>
    <a:masterClrMapping/>
  </p:clrMapOvr>
  <p:extLst>
    <p:ext uri="{DCECCB84-F9BA-43D5-87BE-67443E8EF086}">
      <p15:sldGuideLst xmlns:p15="http://schemas.microsoft.com/office/powerpoint/2012/main">
        <p15:guide id="1" orient="horz" pos="2328" userDrawn="1">
          <p15:clr>
            <a:srgbClr val="FBAE40"/>
          </p15:clr>
        </p15:guide>
        <p15:guide id="2" orient="horz" pos="2424" userDrawn="1">
          <p15:clr>
            <a:srgbClr val="FBAE40"/>
          </p15:clr>
        </p15:guide>
        <p15:guide id="3" pos="3888" userDrawn="1">
          <p15:clr>
            <a:srgbClr val="FBAE40"/>
          </p15:clr>
        </p15:guide>
        <p15:guide id="4" pos="37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
        <p:nvSpPr>
          <p:cNvPr id="6" name="Text Placeholder 5"/>
          <p:cNvSpPr>
            <a:spLocks noGrp="1"/>
          </p:cNvSpPr>
          <p:nvPr>
            <p:ph type="body" sz="quarter" idx="12"/>
          </p:nvPr>
        </p:nvSpPr>
        <p:spPr>
          <a:xfrm>
            <a:off x="266700" y="3687764"/>
            <a:ext cx="11658600" cy="854075"/>
          </a:xfrm>
        </p:spPr>
        <p:txBody>
          <a:bodyPr/>
          <a:lstStyle>
            <a:lvl1pPr marL="0" indent="0">
              <a:defRPr>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927311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225664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 no Sub-Head">
    <p:spTree>
      <p:nvGrpSpPr>
        <p:cNvPr id="1" name=""/>
        <p:cNvGrpSpPr/>
        <p:nvPr/>
      </p:nvGrpSpPr>
      <p:grpSpPr>
        <a:xfrm>
          <a:off x="0" y="0"/>
          <a:ext cx="0" cy="0"/>
          <a:chOff x="0" y="0"/>
          <a:chExt cx="0" cy="0"/>
        </a:xfrm>
      </p:grpSpPr>
      <p:sp>
        <p:nvSpPr>
          <p:cNvPr id="14" name="Title Placeholder 1"/>
          <p:cNvSpPr>
            <a:spLocks noGrp="1"/>
          </p:cNvSpPr>
          <p:nvPr>
            <p:ph type="title"/>
          </p:nvPr>
        </p:nvSpPr>
        <p:spPr bwMode="auto">
          <a:xfrm>
            <a:off x="266700" y="2286001"/>
            <a:ext cx="11658600" cy="1285874"/>
          </a:xfrm>
          <a:prstGeom prst="rect">
            <a:avLst/>
          </a:prstGeom>
          <a:noFill/>
          <a:ln w="9525">
            <a:noFill/>
            <a:miter lim="800000"/>
            <a:headEnd/>
            <a:tailEnd/>
          </a:ln>
        </p:spPr>
        <p:txBody>
          <a:bodyPr anchor="b"/>
          <a:lstStyle>
            <a:lvl1pPr>
              <a:defRPr sz="3200" baseline="0">
                <a:solidFill>
                  <a:schemeClr val="tx1">
                    <a:lumMod val="75000"/>
                    <a:lumOff val="25000"/>
                  </a:schemeClr>
                </a:solidFill>
              </a:defRPr>
            </a:lvl1pPr>
          </a:lstStyle>
          <a:p>
            <a:pPr lvl="0"/>
            <a:r>
              <a:rPr lang="en-US" dirty="0"/>
              <a:t>Click to edit Master title style</a:t>
            </a:r>
          </a:p>
        </p:txBody>
      </p:sp>
    </p:spTree>
    <p:extLst>
      <p:ext uri="{BB962C8B-B14F-4D97-AF65-F5344CB8AC3E}">
        <p14:creationId xmlns:p14="http://schemas.microsoft.com/office/powerpoint/2010/main" val="1383915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 Content Only">
    <p:spTree>
      <p:nvGrpSpPr>
        <p:cNvPr id="1" name=""/>
        <p:cNvGrpSpPr/>
        <p:nvPr/>
      </p:nvGrpSpPr>
      <p:grpSpPr>
        <a:xfrm>
          <a:off x="0" y="0"/>
          <a:ext cx="0" cy="0"/>
          <a:chOff x="0" y="0"/>
          <a:chExt cx="0" cy="0"/>
        </a:xfrm>
      </p:grpSpPr>
      <p:sp>
        <p:nvSpPr>
          <p:cNvPr id="4" name="Content Placeholder 3"/>
          <p:cNvSpPr>
            <a:spLocks noGrp="1"/>
          </p:cNvSpPr>
          <p:nvPr>
            <p:ph sz="quarter" idx="12"/>
          </p:nvPr>
        </p:nvSpPr>
        <p:spPr>
          <a:xfrm>
            <a:off x="266700" y="2157413"/>
            <a:ext cx="11658600" cy="179863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75972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N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392775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Blank with graphics">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4469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Blank w/ background no graphics">
    <p:spTree>
      <p:nvGrpSpPr>
        <p:cNvPr id="1" name=""/>
        <p:cNvGrpSpPr/>
        <p:nvPr/>
      </p:nvGrpSpPr>
      <p:grpSpPr>
        <a:xfrm>
          <a:off x="0" y="0"/>
          <a:ext cx="0" cy="0"/>
          <a:chOff x="0" y="0"/>
          <a:chExt cx="0" cy="0"/>
        </a:xfrm>
      </p:grpSpPr>
      <p:sp>
        <p:nvSpPr>
          <p:cNvPr id="9" name="Rounded Rectangle 8"/>
          <p:cNvSpPr/>
          <p:nvPr userDrawn="1"/>
        </p:nvSpPr>
        <p:spPr>
          <a:xfrm>
            <a:off x="194209" y="5394628"/>
            <a:ext cx="11822463" cy="1311966"/>
          </a:xfrm>
          <a:prstGeom prst="roundRect">
            <a:avLst>
              <a:gd name="adj" fmla="val 1121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Content Placeholder 7"/>
          <p:cNvSpPr>
            <a:spLocks noGrp="1"/>
          </p:cNvSpPr>
          <p:nvPr>
            <p:ph sz="quarter" idx="12"/>
          </p:nvPr>
        </p:nvSpPr>
        <p:spPr>
          <a:xfrm>
            <a:off x="76200" y="66675"/>
            <a:ext cx="12020549" cy="6791325"/>
          </a:xfrm>
          <a:prstGeom prst="roundRect">
            <a:avLst>
              <a:gd name="adj" fmla="val 2256"/>
            </a:avLst>
          </a:prstGeom>
          <a:noFill/>
          <a:ln w="3175">
            <a:noFill/>
          </a:ln>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a:xfrm>
            <a:off x="266700" y="169864"/>
            <a:ext cx="11658600" cy="919162"/>
          </a:xfrm>
        </p:spPr>
        <p:txBody>
          <a:bodyPr anchor="t"/>
          <a:lstStyle>
            <a:lvl1pPr algn="ctr">
              <a:defRPr/>
            </a:lvl1pPr>
          </a:lstStyle>
          <a:p>
            <a:r>
              <a:rPr lang="en-US"/>
              <a:t>Click to edit Master title style</a:t>
            </a:r>
          </a:p>
        </p:txBody>
      </p:sp>
    </p:spTree>
    <p:extLst>
      <p:ext uri="{BB962C8B-B14F-4D97-AF65-F5344CB8AC3E}">
        <p14:creationId xmlns:p14="http://schemas.microsoft.com/office/powerpoint/2010/main" val="1757340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White Blank">
    <p:bg>
      <p:bgPr>
        <a:solidFill>
          <a:schemeClr val="tx2"/>
        </a:solidFill>
        <a:effectLst/>
      </p:bgPr>
    </p:bg>
    <p:spTree>
      <p:nvGrpSpPr>
        <p:cNvPr id="1" name=""/>
        <p:cNvGrpSpPr/>
        <p:nvPr/>
      </p:nvGrpSpPr>
      <p:grpSpPr>
        <a:xfrm>
          <a:off x="0" y="0"/>
          <a:ext cx="0" cy="0"/>
          <a:chOff x="0" y="0"/>
          <a:chExt cx="0" cy="0"/>
        </a:xfrm>
      </p:grpSpPr>
      <p:sp>
        <p:nvSpPr>
          <p:cNvPr id="8"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220610108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1 Column">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66700" y="1028700"/>
            <a:ext cx="11658600" cy="5600700"/>
          </a:xfrm>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96511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1_White Blank">
    <p:bg>
      <p:bgPr>
        <a:solidFill>
          <a:schemeClr val="bg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19618767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lack Blank">
    <p:bg>
      <p:bgPr>
        <a:solidFill>
          <a:schemeClr val="tx1"/>
        </a:solidFill>
        <a:effectLst/>
      </p:bgPr>
    </p:bg>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solidFill>
                  <a:schemeClr val="tx2"/>
                </a:solidFill>
              </a:rPr>
              <a:pPr algn="r">
                <a:spcBef>
                  <a:spcPct val="50000"/>
                </a:spcBef>
                <a:defRPr/>
              </a:pPr>
              <a:t>‹#›</a:t>
            </a:fld>
            <a:endParaRPr lang="en-US" sz="1000" b="0" baseline="0" dirty="0">
              <a:solidFill>
                <a:schemeClr val="tx2"/>
              </a:solidFill>
            </a:endParaRPr>
          </a:p>
        </p:txBody>
      </p:sp>
    </p:spTree>
    <p:extLst>
      <p:ext uri="{BB962C8B-B14F-4D97-AF65-F5344CB8AC3E}">
        <p14:creationId xmlns:p14="http://schemas.microsoft.com/office/powerpoint/2010/main" val="32493692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Background no graphics">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3040473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itle - 2 Pics">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4" name="Title 5"/>
          <p:cNvSpPr>
            <a:spLocks noGrp="1"/>
          </p:cNvSpPr>
          <p:nvPr>
            <p:ph type="title"/>
          </p:nvPr>
        </p:nvSpPr>
        <p:spPr>
          <a:xfrm>
            <a:off x="266700" y="265872"/>
            <a:ext cx="5829300" cy="1671543"/>
          </a:xfrm>
          <a:noFill/>
          <a:ln w="1905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220046" y="265872"/>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6" name="Picture Placeholder 16"/>
          <p:cNvSpPr>
            <a:spLocks noGrp="1" noChangeAspect="1"/>
          </p:cNvSpPr>
          <p:nvPr>
            <p:ph type="pic" sz="quarter" idx="14"/>
          </p:nvPr>
        </p:nvSpPr>
        <p:spPr>
          <a:xfrm>
            <a:off x="6220046" y="3528391"/>
            <a:ext cx="5705253"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7" name="Text Placeholder 6"/>
          <p:cNvSpPr>
            <a:spLocks noGrp="1"/>
          </p:cNvSpPr>
          <p:nvPr>
            <p:ph type="body" sz="quarter" idx="15"/>
          </p:nvPr>
        </p:nvSpPr>
        <p:spPr>
          <a:xfrm>
            <a:off x="266700" y="2059389"/>
            <a:ext cx="5816600" cy="33079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2" name="Group 1"/>
          <p:cNvGrpSpPr/>
          <p:nvPr userDrawn="1"/>
        </p:nvGrpSpPr>
        <p:grpSpPr>
          <a:xfrm>
            <a:off x="266700" y="5608444"/>
            <a:ext cx="2326148" cy="1005840"/>
            <a:chOff x="266700" y="5608444"/>
            <a:chExt cx="2326148" cy="1005840"/>
          </a:xfrm>
        </p:grpSpPr>
        <p:pic>
          <p:nvPicPr>
            <p:cNvPr id="10" name="Picture 9"/>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1" name="Picture 10"/>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grpSp>
    </p:spTree>
    <p:extLst>
      <p:ext uri="{BB962C8B-B14F-4D97-AF65-F5344CB8AC3E}">
        <p14:creationId xmlns:p14="http://schemas.microsoft.com/office/powerpoint/2010/main" val="31824933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 3 Pics (horizontal)">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 y="-1016"/>
            <a:ext cx="12190194" cy="6859016"/>
          </a:xfrm>
          <a:prstGeom prst="rect">
            <a:avLst/>
          </a:prstGeom>
        </p:spPr>
      </p:pic>
      <p:sp>
        <p:nvSpPr>
          <p:cNvPr id="14" name="Title 5"/>
          <p:cNvSpPr>
            <a:spLocks noGrp="1"/>
          </p:cNvSpPr>
          <p:nvPr>
            <p:ph type="title"/>
          </p:nvPr>
        </p:nvSpPr>
        <p:spPr>
          <a:xfrm>
            <a:off x="266700" y="260931"/>
            <a:ext cx="5821279"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15" name="Picture Placeholder 16"/>
          <p:cNvSpPr>
            <a:spLocks noGrp="1" noChangeAspect="1"/>
          </p:cNvSpPr>
          <p:nvPr>
            <p:ph type="pic" sz="quarter" idx="13"/>
          </p:nvPr>
        </p:nvSpPr>
        <p:spPr>
          <a:xfrm>
            <a:off x="6346659" y="260931"/>
            <a:ext cx="5578641" cy="3081131"/>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9" name="Picture Placeholder 16"/>
          <p:cNvSpPr>
            <a:spLocks noGrp="1"/>
          </p:cNvSpPr>
          <p:nvPr>
            <p:ph type="pic" sz="quarter" idx="15"/>
          </p:nvPr>
        </p:nvSpPr>
        <p:spPr>
          <a:xfrm>
            <a:off x="8610600"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3" name="Content Placeholder 2"/>
          <p:cNvSpPr>
            <a:spLocks noGrp="1"/>
          </p:cNvSpPr>
          <p:nvPr>
            <p:ph sz="quarter" idx="17"/>
          </p:nvPr>
        </p:nvSpPr>
        <p:spPr>
          <a:xfrm>
            <a:off x="266700" y="2058988"/>
            <a:ext cx="5808663" cy="330835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16"/>
          <p:cNvSpPr>
            <a:spLocks noGrp="1"/>
          </p:cNvSpPr>
          <p:nvPr>
            <p:ph type="pic" sz="quarter" idx="16"/>
          </p:nvPr>
        </p:nvSpPr>
        <p:spPr>
          <a:xfrm>
            <a:off x="5140944" y="3507454"/>
            <a:ext cx="3314700" cy="3093720"/>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31480589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 4 Pics">
    <p:bg>
      <p:bgPr>
        <a:solidFill>
          <a:schemeClr val="bg2">
            <a:alpha val="75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2188388" cy="6858000"/>
          </a:xfrm>
          <a:prstGeom prst="rect">
            <a:avLst/>
          </a:prstGeom>
        </p:spPr>
      </p:pic>
      <p:sp>
        <p:nvSpPr>
          <p:cNvPr id="3" name="Text Placeholder 2"/>
          <p:cNvSpPr>
            <a:spLocks noGrp="1"/>
          </p:cNvSpPr>
          <p:nvPr>
            <p:ph type="body" sz="quarter" idx="19"/>
          </p:nvPr>
        </p:nvSpPr>
        <p:spPr>
          <a:xfrm>
            <a:off x="381000" y="2059387"/>
            <a:ext cx="4867275" cy="33158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Picture Placeholder 16"/>
          <p:cNvSpPr>
            <a:spLocks noGrp="1"/>
          </p:cNvSpPr>
          <p:nvPr>
            <p:ph type="pic" sz="quarter" idx="15"/>
          </p:nvPr>
        </p:nvSpPr>
        <p:spPr>
          <a:xfrm>
            <a:off x="8723481"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9" name="Picture Placeholder 16"/>
          <p:cNvSpPr>
            <a:spLocks noGrp="1"/>
          </p:cNvSpPr>
          <p:nvPr>
            <p:ph type="pic" sz="quarter" idx="16"/>
          </p:nvPr>
        </p:nvSpPr>
        <p:spPr>
          <a:xfrm>
            <a:off x="5371264" y="3423957"/>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20" name="Picture Placeholder 16"/>
          <p:cNvSpPr>
            <a:spLocks noGrp="1"/>
          </p:cNvSpPr>
          <p:nvPr>
            <p:ph type="pic" sz="quarter" idx="17"/>
          </p:nvPr>
        </p:nvSpPr>
        <p:spPr>
          <a:xfrm>
            <a:off x="8723481"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sp>
        <p:nvSpPr>
          <p:cNvPr id="14" name="Title 5"/>
          <p:cNvSpPr>
            <a:spLocks noGrp="1"/>
          </p:cNvSpPr>
          <p:nvPr>
            <p:ph type="title"/>
          </p:nvPr>
        </p:nvSpPr>
        <p:spPr>
          <a:xfrm>
            <a:off x="381000" y="265872"/>
            <a:ext cx="4866861" cy="1671543"/>
          </a:xfrm>
          <a:noFill/>
          <a:ln w="12700">
            <a:noFill/>
          </a:ln>
        </p:spPr>
        <p:txBody>
          <a:bodyPr/>
          <a:lstStyle>
            <a:lvl1pPr>
              <a:defRPr>
                <a:solidFill>
                  <a:sysClr val="windowText" lastClr="000000"/>
                </a:solidFill>
              </a:defRPr>
            </a:lvl1pPr>
          </a:lstStyle>
          <a:p>
            <a:r>
              <a:rPr lang="en-US" dirty="0"/>
              <a:t>Click to edit Master title style</a:t>
            </a:r>
          </a:p>
        </p:txBody>
      </p:sp>
      <p:sp>
        <p:nvSpPr>
          <p:cNvPr id="21" name="Picture Placeholder 16"/>
          <p:cNvSpPr>
            <a:spLocks noGrp="1"/>
          </p:cNvSpPr>
          <p:nvPr>
            <p:ph type="pic" sz="quarter" idx="18"/>
          </p:nvPr>
        </p:nvSpPr>
        <p:spPr>
          <a:xfrm>
            <a:off x="5371264" y="265872"/>
            <a:ext cx="3201819" cy="2988364"/>
          </a:xfrm>
          <a:prstGeom prst="rect">
            <a:avLst/>
          </a:prstGeom>
          <a:solidFill>
            <a:schemeClr val="tx2"/>
          </a:solidFill>
          <a:ln w="38100">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solidFill>
                  <a:schemeClr val="tx1"/>
                </a:solidFill>
              </a:defRPr>
            </a:lvl1pPr>
          </a:lstStyle>
          <a:p>
            <a:r>
              <a:rPr lang="en-US" dirty="0"/>
              <a:t>Click icon to add picture</a:t>
            </a:r>
          </a:p>
        </p:txBody>
      </p:sp>
      <p:pic>
        <p:nvPicPr>
          <p:cNvPr id="13" name="Picture 1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6" name="Picture 1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27816979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 3 Pics (vertical)">
    <p:bg>
      <p:bgPr>
        <a:solidFill>
          <a:schemeClr val="bg2">
            <a:alpha val="75000"/>
          </a:schemeClr>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805" y="0"/>
            <a:ext cx="12188389" cy="6858000"/>
          </a:xfrm>
          <a:prstGeom prst="rect">
            <a:avLst/>
          </a:prstGeom>
        </p:spPr>
      </p:pic>
      <p:sp>
        <p:nvSpPr>
          <p:cNvPr id="16" name="TextBox 15"/>
          <p:cNvSpPr txBox="1"/>
          <p:nvPr userDrawn="1"/>
        </p:nvSpPr>
        <p:spPr>
          <a:xfrm>
            <a:off x="266700" y="5217495"/>
            <a:ext cx="4337105" cy="357790"/>
          </a:xfrm>
          <a:prstGeom prst="rect">
            <a:avLst/>
          </a:prstGeom>
          <a:noFill/>
        </p:spPr>
        <p:txBody>
          <a:bodyPr wrap="square" lIns="91440" tIns="0">
            <a:spAutoFit/>
          </a:bodyPr>
          <a:lstStyle/>
          <a:p>
            <a:r>
              <a:rPr lang="en-US" altLang="en-US" sz="675" i="1" dirty="0"/>
              <a:t>“</a:t>
            </a:r>
            <a:r>
              <a:rPr lang="en-US" sz="675" i="1" dirty="0">
                <a:solidFill>
                  <a:srgbClr val="000000"/>
                </a:solidFill>
              </a:rPr>
              <a:t>The views, opinions and findings contained in this report are those of the authors(s) and should not be construed as an official Department of the Army position, policy or decision, unless so designated by other official documentation.</a:t>
            </a:r>
            <a:r>
              <a:rPr lang="en-US" altLang="en-US" sz="675" i="1" dirty="0">
                <a:solidFill>
                  <a:srgbClr val="000000"/>
                </a:solidFill>
              </a:rPr>
              <a:t>”</a:t>
            </a:r>
            <a:endParaRPr lang="en-US" sz="675" i="1" dirty="0">
              <a:solidFill>
                <a:srgbClr val="000000"/>
              </a:solidFill>
            </a:endParaRPr>
          </a:p>
        </p:txBody>
      </p:sp>
      <p:sp>
        <p:nvSpPr>
          <p:cNvPr id="18" name="Picture Placeholder 16"/>
          <p:cNvSpPr>
            <a:spLocks noGrp="1" noChangeAspect="1"/>
          </p:cNvSpPr>
          <p:nvPr>
            <p:ph type="pic" sz="quarter" idx="13"/>
          </p:nvPr>
        </p:nvSpPr>
        <p:spPr>
          <a:xfrm>
            <a:off x="8500460" y="3880886"/>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19" name="Picture Placeholder 16"/>
          <p:cNvSpPr>
            <a:spLocks noGrp="1" noChangeAspect="1"/>
          </p:cNvSpPr>
          <p:nvPr>
            <p:ph type="pic" sz="quarter" idx="14"/>
          </p:nvPr>
        </p:nvSpPr>
        <p:spPr>
          <a:xfrm>
            <a:off x="8500460" y="1227138"/>
            <a:ext cx="3424840" cy="2548885"/>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0" name="Picture Placeholder 16"/>
          <p:cNvSpPr>
            <a:spLocks noGrp="1" noChangeAspect="1"/>
          </p:cNvSpPr>
          <p:nvPr>
            <p:ph type="pic" sz="quarter" idx="15"/>
          </p:nvPr>
        </p:nvSpPr>
        <p:spPr>
          <a:xfrm>
            <a:off x="4726057" y="1227138"/>
            <a:ext cx="3689406" cy="5211649"/>
          </a:xfrm>
          <a:prstGeom prst="rect">
            <a:avLst/>
          </a:prstGeom>
          <a:solidFill>
            <a:schemeClr val="tx2"/>
          </a:solidFill>
          <a:ln>
            <a:no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none"/>
        </p:style>
        <p:txBody>
          <a:bodyPr/>
          <a:lstStyle>
            <a:lvl1pPr>
              <a:defRPr>
                <a:ln>
                  <a:noFill/>
                </a:ln>
              </a:defRPr>
            </a:lvl1pPr>
          </a:lstStyle>
          <a:p>
            <a:r>
              <a:rPr lang="en-US" dirty="0"/>
              <a:t>Click icon to add picture</a:t>
            </a:r>
          </a:p>
        </p:txBody>
      </p:sp>
      <p:sp>
        <p:nvSpPr>
          <p:cNvPr id="2" name="Title 1"/>
          <p:cNvSpPr>
            <a:spLocks noGrp="1"/>
          </p:cNvSpPr>
          <p:nvPr>
            <p:ph type="title"/>
          </p:nvPr>
        </p:nvSpPr>
        <p:spPr>
          <a:xfrm>
            <a:off x="266700" y="246490"/>
            <a:ext cx="11658600" cy="858437"/>
          </a:xfrm>
          <a:noFill/>
          <a:ln w="12700">
            <a:noFill/>
          </a:ln>
        </p:spPr>
        <p:txBody>
          <a:bodyPr/>
          <a:lstStyle>
            <a:lvl1pPr>
              <a:defRPr>
                <a:ln>
                  <a:noFill/>
                </a:ln>
              </a:defRPr>
            </a:lvl1pPr>
          </a:lstStyle>
          <a:p>
            <a:r>
              <a:rPr lang="en-US" dirty="0"/>
              <a:t>Click to edit Master title style</a:t>
            </a:r>
          </a:p>
        </p:txBody>
      </p:sp>
      <p:sp>
        <p:nvSpPr>
          <p:cNvPr id="4" name="Text Placeholder 3"/>
          <p:cNvSpPr>
            <a:spLocks noGrp="1"/>
          </p:cNvSpPr>
          <p:nvPr>
            <p:ph type="body" sz="quarter" idx="16"/>
          </p:nvPr>
        </p:nvSpPr>
        <p:spPr>
          <a:xfrm>
            <a:off x="266700" y="1227138"/>
            <a:ext cx="4337105" cy="39576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5" name="Picture 1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7" name="Picture 1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spTree>
    <p:extLst>
      <p:ext uri="{BB962C8B-B14F-4D97-AF65-F5344CB8AC3E}">
        <p14:creationId xmlns:p14="http://schemas.microsoft.com/office/powerpoint/2010/main" val="15485999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hart Color Layout">
    <p:spTree>
      <p:nvGrpSpPr>
        <p:cNvPr id="1" name=""/>
        <p:cNvGrpSpPr/>
        <p:nvPr/>
      </p:nvGrpSpPr>
      <p:grpSpPr>
        <a:xfrm>
          <a:off x="0" y="0"/>
          <a:ext cx="0" cy="0"/>
          <a:chOff x="0" y="0"/>
          <a:chExt cx="0" cy="0"/>
        </a:xfrm>
      </p:grpSpPr>
      <p:sp>
        <p:nvSpPr>
          <p:cNvPr id="10" name="Chart Placeholder 9"/>
          <p:cNvSpPr>
            <a:spLocks noGrp="1"/>
          </p:cNvSpPr>
          <p:nvPr>
            <p:ph type="chart" sz="quarter" idx="12"/>
          </p:nvPr>
        </p:nvSpPr>
        <p:spPr>
          <a:xfrm>
            <a:off x="266700" y="1028700"/>
            <a:ext cx="11658599" cy="5600700"/>
          </a:xfrm>
        </p:spPr>
        <p:txBody>
          <a:bodyPr/>
          <a:lstStyle/>
          <a:p>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841154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Reference ONLY">
    <p:bg>
      <p:bgPr>
        <a:solidFill>
          <a:schemeClr val="bg1"/>
        </a:solidFill>
        <a:effectLst/>
      </p:bgPr>
    </p:bg>
    <p:spTree>
      <p:nvGrpSpPr>
        <p:cNvPr id="1" name=""/>
        <p:cNvGrpSpPr/>
        <p:nvPr/>
      </p:nvGrpSpPr>
      <p:grpSpPr>
        <a:xfrm>
          <a:off x="0" y="0"/>
          <a:ext cx="0" cy="0"/>
          <a:chOff x="0" y="0"/>
          <a:chExt cx="0" cy="0"/>
        </a:xfrm>
      </p:grpSpPr>
      <p:sp>
        <p:nvSpPr>
          <p:cNvPr id="22" name="TextBox 21"/>
          <p:cNvSpPr txBox="1"/>
          <p:nvPr userDrawn="1"/>
        </p:nvSpPr>
        <p:spPr>
          <a:xfrm>
            <a:off x="2667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Standard Content Slide Colors</a:t>
            </a:r>
            <a:endParaRPr lang="en-US" dirty="0"/>
          </a:p>
        </p:txBody>
      </p:sp>
      <p:sp>
        <p:nvSpPr>
          <p:cNvPr id="2" name="TextBox 1"/>
          <p:cNvSpPr txBox="1"/>
          <p:nvPr userDrawn="1"/>
        </p:nvSpPr>
        <p:spPr>
          <a:xfrm>
            <a:off x="6096000" y="1043608"/>
            <a:ext cx="5829300" cy="3001617"/>
          </a:xfrm>
          <a:prstGeom prst="rect">
            <a:avLst/>
          </a:prstGeom>
          <a:noFill/>
          <a:ln w="50800" cmpd="dbl">
            <a:solidFill>
              <a:schemeClr val="tx1"/>
            </a:solidFill>
          </a:ln>
        </p:spPr>
        <p:txBody>
          <a:bodyPr wrap="square" rtlCol="0" anchor="b" anchorCtr="0">
            <a:noAutofit/>
          </a:bodyPr>
          <a:lstStyle/>
          <a:p>
            <a:r>
              <a:rPr lang="en-US" dirty="0"/>
              <a:t>Use</a:t>
            </a:r>
            <a:r>
              <a:rPr lang="en-US" baseline="0" dirty="0"/>
              <a:t> for Chart Colors</a:t>
            </a:r>
            <a:endParaRPr lang="en-US" dirty="0"/>
          </a:p>
        </p:txBody>
      </p:sp>
      <p:grpSp>
        <p:nvGrpSpPr>
          <p:cNvPr id="21" name="Group 20"/>
          <p:cNvGrpSpPr/>
          <p:nvPr userDrawn="1"/>
        </p:nvGrpSpPr>
        <p:grpSpPr>
          <a:xfrm>
            <a:off x="372234" y="1391830"/>
            <a:ext cx="11458322" cy="1888083"/>
            <a:chOff x="757773" y="1707600"/>
            <a:chExt cx="9393763" cy="1245799"/>
          </a:xfrm>
        </p:grpSpPr>
        <p:sp>
          <p:nvSpPr>
            <p:cNvPr id="5" name="Rectangle 4"/>
            <p:cNvSpPr/>
            <p:nvPr/>
          </p:nvSpPr>
          <p:spPr>
            <a:xfrm>
              <a:off x="2679701" y="1707600"/>
              <a:ext cx="745067" cy="55880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217</a:t>
              </a:r>
            </a:p>
            <a:p>
              <a:pPr algn="ctr">
                <a:defRPr/>
              </a:pPr>
              <a:r>
                <a:rPr lang="en-US" sz="1000" b="1" dirty="0">
                  <a:solidFill>
                    <a:schemeClr val="tx1"/>
                  </a:solidFill>
                </a:rPr>
                <a:t>217</a:t>
              </a:r>
            </a:p>
            <a:p>
              <a:pPr algn="ctr">
                <a:defRPr/>
              </a:pPr>
              <a:r>
                <a:rPr lang="en-US" sz="1000" b="1" dirty="0">
                  <a:solidFill>
                    <a:schemeClr val="tx1"/>
                  </a:solidFill>
                </a:rPr>
                <a:t>217</a:t>
              </a:r>
            </a:p>
            <a:p>
              <a:pPr algn="ctr">
                <a:defRPr/>
              </a:pPr>
              <a:endParaRPr lang="en-US" sz="1000" b="1" dirty="0">
                <a:solidFill>
                  <a:schemeClr val="tx1"/>
                </a:solidFill>
              </a:endParaRPr>
            </a:p>
            <a:p>
              <a:pPr algn="ctr">
                <a:defRPr/>
              </a:pPr>
              <a:r>
                <a:rPr lang="en-US" sz="1000" b="1" dirty="0">
                  <a:solidFill>
                    <a:schemeClr val="tx1"/>
                  </a:solidFill>
                </a:rPr>
                <a:t>#d8d9d8</a:t>
              </a:r>
            </a:p>
          </p:txBody>
        </p:sp>
        <p:sp>
          <p:nvSpPr>
            <p:cNvPr id="6" name="Rectangle 5"/>
            <p:cNvSpPr/>
            <p:nvPr/>
          </p:nvSpPr>
          <p:spPr>
            <a:xfrm>
              <a:off x="3640669" y="1707600"/>
              <a:ext cx="745067" cy="558800"/>
            </a:xfrm>
            <a:prstGeom prst="rect">
              <a:avLst/>
            </a:prstGeom>
            <a:solidFill>
              <a:srgbClr val="C9C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200</a:t>
              </a:r>
            </a:p>
            <a:p>
              <a:pPr algn="ctr">
                <a:defRPr/>
              </a:pPr>
              <a:r>
                <a:rPr lang="en-US" sz="1000" b="1" dirty="0">
                  <a:solidFill>
                    <a:schemeClr val="tx1"/>
                  </a:solidFill>
                </a:rPr>
                <a:t>200</a:t>
              </a:r>
            </a:p>
            <a:p>
              <a:pPr algn="ctr">
                <a:defRPr/>
              </a:pPr>
              <a:r>
                <a:rPr lang="en-US" sz="1000" b="1" dirty="0">
                  <a:solidFill>
                    <a:schemeClr val="tx1"/>
                  </a:solidFill>
                </a:rPr>
                <a:t>200</a:t>
              </a:r>
            </a:p>
            <a:p>
              <a:pPr algn="ctr">
                <a:defRPr/>
              </a:pPr>
              <a:endParaRPr lang="en-US" sz="1000" b="1" dirty="0">
                <a:solidFill>
                  <a:schemeClr val="tx1"/>
                </a:solidFill>
              </a:endParaRPr>
            </a:p>
            <a:p>
              <a:pPr algn="ctr">
                <a:defRPr/>
              </a:pPr>
              <a:r>
                <a:rPr lang="en-US" sz="1000" b="1" dirty="0">
                  <a:solidFill>
                    <a:schemeClr val="tx1"/>
                  </a:solidFill>
                </a:rPr>
                <a:t>#c9c9c9</a:t>
              </a:r>
            </a:p>
          </p:txBody>
        </p:sp>
        <p:sp>
          <p:nvSpPr>
            <p:cNvPr id="7" name="Rectangle 6"/>
            <p:cNvSpPr/>
            <p:nvPr/>
          </p:nvSpPr>
          <p:spPr>
            <a:xfrm>
              <a:off x="757773" y="2394599"/>
              <a:ext cx="742951" cy="558800"/>
            </a:xfrm>
            <a:prstGeom prst="rect">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255</a:t>
              </a:r>
            </a:p>
            <a:p>
              <a:pPr algn="ctr">
                <a:defRPr/>
              </a:pPr>
              <a:r>
                <a:rPr lang="en-US" sz="1000" b="1" dirty="0">
                  <a:solidFill>
                    <a:schemeClr val="tx1"/>
                  </a:solidFill>
                </a:rPr>
                <a:t>255</a:t>
              </a:r>
            </a:p>
            <a:p>
              <a:pPr algn="ctr">
                <a:defRPr/>
              </a:pPr>
              <a:r>
                <a:rPr lang="en-US" sz="1000" b="1" dirty="0">
                  <a:solidFill>
                    <a:schemeClr val="tx1"/>
                  </a:solidFill>
                </a:rPr>
                <a:t>255</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8" name="Rectangle 7"/>
            <p:cNvSpPr/>
            <p:nvPr/>
          </p:nvSpPr>
          <p:spPr>
            <a:xfrm>
              <a:off x="1718739" y="2394599"/>
              <a:ext cx="742951" cy="55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a:t>
              </a:r>
            </a:p>
            <a:p>
              <a:pPr algn="ctr">
                <a:defRPr/>
              </a:pPr>
              <a:r>
                <a:rPr lang="en-US" sz="1000" b="1" dirty="0">
                  <a:solidFill>
                    <a:schemeClr val="bg1"/>
                  </a:solidFill>
                </a:rPr>
                <a:t>0</a:t>
              </a:r>
            </a:p>
            <a:p>
              <a:pPr algn="ctr">
                <a:defRPr/>
              </a:pPr>
              <a:r>
                <a:rPr lang="en-US" sz="1000" b="1" dirty="0">
                  <a:solidFill>
                    <a:schemeClr val="bg1"/>
                  </a:solidFill>
                </a:rPr>
                <a:t>0</a:t>
              </a:r>
            </a:p>
            <a:p>
              <a:pPr algn="ctr">
                <a:defRPr/>
              </a:pPr>
              <a:endParaRPr lang="en-US" sz="1000" b="1" dirty="0">
                <a:solidFill>
                  <a:schemeClr val="bg1"/>
                </a:solidFill>
              </a:endParaRPr>
            </a:p>
            <a:p>
              <a:pPr algn="ctr">
                <a:defRPr/>
              </a:pPr>
              <a:r>
                <a:rPr lang="en-US" sz="1000" b="1" dirty="0">
                  <a:solidFill>
                    <a:schemeClr val="bg1"/>
                  </a:solidFill>
                </a:rPr>
                <a:t>#020000</a:t>
              </a:r>
            </a:p>
          </p:txBody>
        </p:sp>
        <p:sp>
          <p:nvSpPr>
            <p:cNvPr id="9" name="Rectangle 8"/>
            <p:cNvSpPr/>
            <p:nvPr/>
          </p:nvSpPr>
          <p:spPr>
            <a:xfrm>
              <a:off x="2679701" y="2394599"/>
              <a:ext cx="745067" cy="558800"/>
            </a:xfrm>
            <a:prstGeom prst="rect">
              <a:avLst/>
            </a:prstGeom>
            <a:solidFill>
              <a:srgbClr val="A3A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163</a:t>
              </a:r>
            </a:p>
            <a:p>
              <a:pPr algn="ctr">
                <a:defRPr/>
              </a:pPr>
              <a:r>
                <a:rPr lang="en-US" sz="1000" b="1" dirty="0">
                  <a:solidFill>
                    <a:schemeClr val="tx1"/>
                  </a:solidFill>
                </a:rPr>
                <a:t>163</a:t>
              </a:r>
            </a:p>
            <a:p>
              <a:pPr algn="ctr">
                <a:defRPr/>
              </a:pPr>
              <a:r>
                <a:rPr lang="en-US" sz="1000" b="1" dirty="0">
                  <a:solidFill>
                    <a:schemeClr val="tx1"/>
                  </a:solidFill>
                </a:rPr>
                <a:t>163</a:t>
              </a:r>
            </a:p>
            <a:p>
              <a:pPr algn="ctr">
                <a:defRPr/>
              </a:pPr>
              <a:endParaRPr lang="en-US" sz="1000" b="1" dirty="0">
                <a:solidFill>
                  <a:schemeClr val="tx1"/>
                </a:solidFill>
              </a:endParaRPr>
            </a:p>
            <a:p>
              <a:pPr algn="ctr">
                <a:defRPr/>
              </a:pPr>
              <a:r>
                <a:rPr lang="en-US" sz="1000" b="1" dirty="0">
                  <a:solidFill>
                    <a:schemeClr val="tx1"/>
                  </a:solidFill>
                </a:rPr>
                <a:t>#a3a3a2</a:t>
              </a:r>
            </a:p>
          </p:txBody>
        </p:sp>
        <p:sp>
          <p:nvSpPr>
            <p:cNvPr id="10" name="Rectangle 9"/>
            <p:cNvSpPr/>
            <p:nvPr/>
          </p:nvSpPr>
          <p:spPr>
            <a:xfrm>
              <a:off x="3640669" y="2394599"/>
              <a:ext cx="745067" cy="558800"/>
            </a:xfrm>
            <a:prstGeom prst="rect">
              <a:avLst/>
            </a:prstGeom>
            <a:solidFill>
              <a:srgbClr val="8384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131</a:t>
              </a:r>
            </a:p>
            <a:p>
              <a:pPr algn="ctr">
                <a:defRPr/>
              </a:pPr>
              <a:r>
                <a:rPr lang="en-US" sz="1000" b="1" dirty="0">
                  <a:solidFill>
                    <a:schemeClr val="tx1"/>
                  </a:solidFill>
                </a:rPr>
                <a:t>132</a:t>
              </a:r>
            </a:p>
            <a:p>
              <a:pPr algn="ctr">
                <a:defRPr/>
              </a:pPr>
              <a:r>
                <a:rPr lang="en-US" sz="1000" b="1" dirty="0">
                  <a:solidFill>
                    <a:schemeClr val="tx1"/>
                  </a:solidFill>
                </a:rPr>
                <a:t>122</a:t>
              </a:r>
            </a:p>
            <a:p>
              <a:pPr algn="ctr">
                <a:defRPr/>
              </a:pPr>
              <a:endParaRPr lang="en-US" sz="1000" b="1" dirty="0">
                <a:solidFill>
                  <a:schemeClr val="tx1"/>
                </a:solidFill>
              </a:endParaRPr>
            </a:p>
            <a:p>
              <a:pPr algn="ctr">
                <a:defRPr/>
              </a:pPr>
              <a:r>
                <a:rPr lang="en-US" sz="1000" b="1" dirty="0">
                  <a:solidFill>
                    <a:schemeClr val="tx1"/>
                  </a:solidFill>
                </a:rPr>
                <a:t>#83847a</a:t>
              </a:r>
            </a:p>
          </p:txBody>
        </p:sp>
        <p:sp>
          <p:nvSpPr>
            <p:cNvPr id="11" name="Rectangle 10"/>
            <p:cNvSpPr/>
            <p:nvPr/>
          </p:nvSpPr>
          <p:spPr>
            <a:xfrm>
              <a:off x="4601633" y="2394599"/>
              <a:ext cx="745067" cy="558800"/>
            </a:xfrm>
            <a:prstGeom prst="rect">
              <a:avLst/>
            </a:prstGeom>
            <a:solidFill>
              <a:srgbClr val="DF1F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223</a:t>
              </a:r>
            </a:p>
            <a:p>
              <a:pPr algn="ctr">
                <a:defRPr/>
              </a:pPr>
              <a:r>
                <a:rPr lang="en-US" sz="1000" b="1" dirty="0">
                  <a:solidFill>
                    <a:schemeClr val="bg1"/>
                  </a:solidFill>
                </a:rPr>
                <a:t>31</a:t>
              </a:r>
            </a:p>
            <a:p>
              <a:pPr algn="ctr">
                <a:defRPr/>
              </a:pPr>
              <a:r>
                <a:rPr lang="en-US" sz="1000" b="1" dirty="0">
                  <a:solidFill>
                    <a:schemeClr val="bg1"/>
                  </a:solidFill>
                </a:rPr>
                <a:t>46</a:t>
              </a:r>
            </a:p>
            <a:p>
              <a:pPr algn="ctr">
                <a:defRPr/>
              </a:pPr>
              <a:endParaRPr lang="en-US" sz="1000" b="1" dirty="0">
                <a:solidFill>
                  <a:schemeClr val="bg1"/>
                </a:solidFill>
              </a:endParaRPr>
            </a:p>
            <a:p>
              <a:pPr algn="ctr">
                <a:defRPr/>
              </a:pPr>
              <a:r>
                <a:rPr lang="en-US" sz="1000" b="1" dirty="0">
                  <a:solidFill>
                    <a:schemeClr val="bg1"/>
                  </a:solidFill>
                </a:rPr>
                <a:t>#ef4236</a:t>
              </a:r>
            </a:p>
          </p:txBody>
        </p:sp>
        <p:sp>
          <p:nvSpPr>
            <p:cNvPr id="12" name="Rectangle 11"/>
            <p:cNvSpPr/>
            <p:nvPr/>
          </p:nvSpPr>
          <p:spPr>
            <a:xfrm>
              <a:off x="5562601" y="2394599"/>
              <a:ext cx="745067" cy="558800"/>
            </a:xfrm>
            <a:prstGeom prst="rect">
              <a:avLst/>
            </a:prstGeom>
            <a:solidFill>
              <a:srgbClr val="6E877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110</a:t>
              </a:r>
            </a:p>
            <a:p>
              <a:pPr algn="ctr">
                <a:defRPr/>
              </a:pPr>
              <a:r>
                <a:rPr lang="en-US" sz="1000" b="1" dirty="0">
                  <a:solidFill>
                    <a:schemeClr val="tx1"/>
                  </a:solidFill>
                </a:rPr>
                <a:t>135</a:t>
              </a:r>
            </a:p>
            <a:p>
              <a:pPr algn="ctr">
                <a:defRPr/>
              </a:pPr>
              <a:r>
                <a:rPr lang="en-US" sz="1000" b="1" dirty="0">
                  <a:solidFill>
                    <a:schemeClr val="tx1"/>
                  </a:solidFill>
                </a:rPr>
                <a:t>120</a:t>
              </a:r>
            </a:p>
            <a:p>
              <a:pPr algn="ctr">
                <a:defRPr/>
              </a:pPr>
              <a:endParaRPr lang="en-US" sz="1000" b="1" dirty="0">
                <a:solidFill>
                  <a:schemeClr val="tx1"/>
                </a:solidFill>
              </a:endParaRPr>
            </a:p>
            <a:p>
              <a:pPr algn="ctr">
                <a:defRPr/>
              </a:pPr>
              <a:r>
                <a:rPr lang="en-US" sz="1000" b="1" dirty="0">
                  <a:solidFill>
                    <a:schemeClr val="tx1"/>
                  </a:solidFill>
                </a:rPr>
                <a:t>#6f8779</a:t>
              </a:r>
            </a:p>
          </p:txBody>
        </p:sp>
        <p:sp>
          <p:nvSpPr>
            <p:cNvPr id="13" name="Rectangle 12"/>
            <p:cNvSpPr/>
            <p:nvPr/>
          </p:nvSpPr>
          <p:spPr>
            <a:xfrm>
              <a:off x="6523568" y="2394599"/>
              <a:ext cx="745067" cy="558800"/>
            </a:xfrm>
            <a:prstGeom prst="rect">
              <a:avLst/>
            </a:prstGeom>
            <a:solidFill>
              <a:srgbClr val="705C3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112</a:t>
              </a:r>
            </a:p>
            <a:p>
              <a:pPr algn="ctr">
                <a:defRPr/>
              </a:pPr>
              <a:r>
                <a:rPr lang="en-US" sz="1000" b="1" dirty="0">
                  <a:solidFill>
                    <a:schemeClr val="bg1"/>
                  </a:solidFill>
                </a:rPr>
                <a:t>92</a:t>
              </a:r>
            </a:p>
            <a:p>
              <a:pPr algn="ctr">
                <a:defRPr/>
              </a:pPr>
              <a:r>
                <a:rPr lang="en-US" sz="1000" b="1" dirty="0">
                  <a:solidFill>
                    <a:schemeClr val="bg1"/>
                  </a:solidFill>
                </a:rPr>
                <a:t>56</a:t>
              </a:r>
            </a:p>
            <a:p>
              <a:pPr algn="ctr">
                <a:defRPr/>
              </a:pPr>
              <a:endParaRPr lang="en-US" sz="1000" b="1" dirty="0">
                <a:solidFill>
                  <a:schemeClr val="bg1"/>
                </a:solidFill>
              </a:endParaRPr>
            </a:p>
            <a:p>
              <a:pPr algn="ctr">
                <a:defRPr/>
              </a:pPr>
              <a:r>
                <a:rPr lang="en-US" sz="1000" b="1" dirty="0">
                  <a:solidFill>
                    <a:schemeClr val="bg1"/>
                  </a:solidFill>
                </a:rPr>
                <a:t>#705d39</a:t>
              </a:r>
            </a:p>
          </p:txBody>
        </p:sp>
        <p:sp>
          <p:nvSpPr>
            <p:cNvPr id="14" name="Rectangle 13"/>
            <p:cNvSpPr/>
            <p:nvPr/>
          </p:nvSpPr>
          <p:spPr>
            <a:xfrm>
              <a:off x="7484533" y="2394599"/>
              <a:ext cx="745067" cy="558800"/>
            </a:xfrm>
            <a:prstGeom prst="rect">
              <a:avLst/>
            </a:prstGeom>
            <a:solidFill>
              <a:srgbClr val="3E66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62</a:t>
              </a:r>
            </a:p>
            <a:p>
              <a:pPr algn="ctr">
                <a:defRPr/>
              </a:pPr>
              <a:r>
                <a:rPr lang="en-US" sz="1000" b="1" dirty="0">
                  <a:solidFill>
                    <a:schemeClr val="bg1"/>
                  </a:solidFill>
                </a:rPr>
                <a:t>102</a:t>
              </a:r>
            </a:p>
            <a:p>
              <a:pPr algn="ctr">
                <a:defRPr/>
              </a:pPr>
              <a:r>
                <a:rPr lang="en-US" sz="1000" b="1" dirty="0">
                  <a:solidFill>
                    <a:schemeClr val="bg1"/>
                  </a:solidFill>
                </a:rPr>
                <a:t>130</a:t>
              </a:r>
            </a:p>
            <a:p>
              <a:pPr algn="ctr">
                <a:defRPr/>
              </a:pPr>
              <a:endParaRPr lang="en-US" sz="1000" b="1" dirty="0">
                <a:solidFill>
                  <a:schemeClr val="bg1"/>
                </a:solidFill>
              </a:endParaRPr>
            </a:p>
            <a:p>
              <a:pPr algn="ctr">
                <a:defRPr/>
              </a:pPr>
              <a:r>
                <a:rPr lang="en-US" sz="1000" b="1" dirty="0">
                  <a:solidFill>
                    <a:schemeClr val="bg1"/>
                  </a:solidFill>
                </a:rPr>
                <a:t>#406782</a:t>
              </a:r>
            </a:p>
          </p:txBody>
        </p:sp>
        <p:sp>
          <p:nvSpPr>
            <p:cNvPr id="15" name="Rectangle 14"/>
            <p:cNvSpPr/>
            <p:nvPr/>
          </p:nvSpPr>
          <p:spPr>
            <a:xfrm>
              <a:off x="8445501" y="2394599"/>
              <a:ext cx="745067" cy="558800"/>
            </a:xfrm>
            <a:prstGeom prst="rect">
              <a:avLst/>
            </a:prstGeom>
            <a:solidFill>
              <a:srgbClr val="66383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102</a:t>
              </a:r>
            </a:p>
            <a:p>
              <a:pPr algn="ctr">
                <a:defRPr/>
              </a:pPr>
              <a:r>
                <a:rPr lang="en-US" sz="1000" b="1" dirty="0">
                  <a:solidFill>
                    <a:schemeClr val="bg1"/>
                  </a:solidFill>
                </a:rPr>
                <a:t>56</a:t>
              </a:r>
            </a:p>
            <a:p>
              <a:pPr algn="ctr">
                <a:defRPr/>
              </a:pPr>
              <a:r>
                <a:rPr lang="en-US" sz="1000" b="1" dirty="0">
                  <a:solidFill>
                    <a:schemeClr val="bg1"/>
                  </a:solidFill>
                </a:rPr>
                <a:t>48</a:t>
              </a:r>
            </a:p>
            <a:p>
              <a:pPr algn="ctr">
                <a:defRPr/>
              </a:pPr>
              <a:endParaRPr lang="en-US" sz="1000" b="1" dirty="0">
                <a:solidFill>
                  <a:schemeClr val="bg1"/>
                </a:solidFill>
              </a:endParaRPr>
            </a:p>
            <a:p>
              <a:pPr algn="ctr">
                <a:defRPr/>
              </a:pPr>
              <a:r>
                <a:rPr lang="en-US" sz="1000" b="1" dirty="0">
                  <a:solidFill>
                    <a:schemeClr val="bg1"/>
                  </a:solidFill>
                </a:rPr>
                <a:t>#673931</a:t>
              </a:r>
            </a:p>
          </p:txBody>
        </p:sp>
        <p:sp>
          <p:nvSpPr>
            <p:cNvPr id="16" name="Rectangle 15"/>
            <p:cNvSpPr/>
            <p:nvPr/>
          </p:nvSpPr>
          <p:spPr>
            <a:xfrm>
              <a:off x="9406469" y="2394599"/>
              <a:ext cx="745067" cy="558800"/>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130</a:t>
              </a:r>
            </a:p>
            <a:p>
              <a:pPr algn="ctr">
                <a:defRPr/>
              </a:pPr>
              <a:r>
                <a:rPr lang="en-US" sz="1000" b="1" dirty="0">
                  <a:solidFill>
                    <a:schemeClr val="bg1"/>
                  </a:solidFill>
                </a:rPr>
                <a:t>120</a:t>
              </a:r>
            </a:p>
            <a:p>
              <a:pPr algn="ctr">
                <a:defRPr/>
              </a:pPr>
              <a:r>
                <a:rPr lang="en-US" sz="1000" b="1" dirty="0">
                  <a:solidFill>
                    <a:schemeClr val="bg1"/>
                  </a:solidFill>
                </a:rPr>
                <a:t>111</a:t>
              </a:r>
            </a:p>
            <a:p>
              <a:pPr algn="ctr">
                <a:defRPr/>
              </a:pPr>
              <a:endParaRPr lang="en-US" sz="1000" b="1" dirty="0">
                <a:solidFill>
                  <a:schemeClr val="bg1"/>
                </a:solidFill>
              </a:endParaRPr>
            </a:p>
            <a:p>
              <a:pPr algn="ctr">
                <a:defRPr/>
              </a:pPr>
              <a:r>
                <a:rPr lang="en-US" sz="1000" b="1" dirty="0">
                  <a:solidFill>
                    <a:schemeClr val="bg1"/>
                  </a:solidFill>
                </a:rPr>
                <a:t>#837970</a:t>
              </a:r>
            </a:p>
          </p:txBody>
        </p:sp>
        <p:sp>
          <p:nvSpPr>
            <p:cNvPr id="17" name="Rectangle 16"/>
            <p:cNvSpPr/>
            <p:nvPr/>
          </p:nvSpPr>
          <p:spPr>
            <a:xfrm>
              <a:off x="1718733" y="1707600"/>
              <a:ext cx="745067" cy="5588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237</a:t>
              </a:r>
            </a:p>
            <a:p>
              <a:pPr algn="ctr">
                <a:defRPr/>
              </a:pPr>
              <a:r>
                <a:rPr lang="en-US" sz="1000" b="1" dirty="0">
                  <a:solidFill>
                    <a:schemeClr val="tx1"/>
                  </a:solidFill>
                </a:rPr>
                <a:t>237</a:t>
              </a:r>
            </a:p>
            <a:p>
              <a:pPr algn="ctr">
                <a:defRPr/>
              </a:pPr>
              <a:r>
                <a:rPr lang="en-US" sz="1000" b="1" dirty="0">
                  <a:solidFill>
                    <a:schemeClr val="tx1"/>
                  </a:solidFill>
                </a:rPr>
                <a:t>237</a:t>
              </a:r>
            </a:p>
            <a:p>
              <a:pPr algn="ctr">
                <a:defRPr/>
              </a:pPr>
              <a:endParaRPr lang="en-US" sz="1000" b="1" dirty="0">
                <a:solidFill>
                  <a:schemeClr val="tx1"/>
                </a:solidFill>
              </a:endParaRPr>
            </a:p>
            <a:p>
              <a:pPr algn="ctr">
                <a:defRPr/>
              </a:pPr>
              <a:r>
                <a:rPr lang="en-US" sz="1000" b="1" dirty="0">
                  <a:solidFill>
                    <a:schemeClr val="tx1"/>
                  </a:solidFill>
                </a:rPr>
                <a:t>#</a:t>
              </a:r>
              <a:r>
                <a:rPr lang="en-US" sz="1000" b="1" dirty="0" err="1">
                  <a:solidFill>
                    <a:schemeClr val="tx1"/>
                  </a:solidFill>
                </a:rPr>
                <a:t>ededed</a:t>
              </a:r>
              <a:endParaRPr lang="en-US" sz="1000" b="1" dirty="0">
                <a:solidFill>
                  <a:schemeClr val="tx1"/>
                </a:solidFill>
              </a:endParaRPr>
            </a:p>
          </p:txBody>
        </p:sp>
        <p:sp>
          <p:nvSpPr>
            <p:cNvPr id="18" name="Rectangle 17"/>
            <p:cNvSpPr/>
            <p:nvPr/>
          </p:nvSpPr>
          <p:spPr>
            <a:xfrm>
              <a:off x="5562601" y="1707600"/>
              <a:ext cx="745067" cy="558800"/>
            </a:xfrm>
            <a:prstGeom prst="rect">
              <a:avLst/>
            </a:prstGeom>
            <a:solidFill>
              <a:srgbClr val="50771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80</a:t>
              </a:r>
            </a:p>
            <a:p>
              <a:pPr algn="ctr">
                <a:defRPr/>
              </a:pPr>
              <a:r>
                <a:rPr lang="en-US" sz="1000" b="1" dirty="0">
                  <a:solidFill>
                    <a:schemeClr val="bg1"/>
                  </a:solidFill>
                </a:rPr>
                <a:t>119</a:t>
              </a:r>
            </a:p>
            <a:p>
              <a:pPr algn="ctr">
                <a:defRPr/>
              </a:pPr>
              <a:r>
                <a:rPr lang="en-US" sz="1000" b="1" dirty="0">
                  <a:solidFill>
                    <a:schemeClr val="bg1"/>
                  </a:solidFill>
                </a:rPr>
                <a:t>27</a:t>
              </a:r>
            </a:p>
            <a:p>
              <a:pPr algn="ctr">
                <a:defRPr/>
              </a:pPr>
              <a:endParaRPr lang="en-US" sz="1000" b="1" dirty="0">
                <a:solidFill>
                  <a:schemeClr val="bg1"/>
                </a:solidFill>
              </a:endParaRPr>
            </a:p>
            <a:p>
              <a:pPr algn="ctr">
                <a:defRPr/>
              </a:pPr>
              <a:r>
                <a:rPr lang="en-US" sz="1000" b="1" dirty="0">
                  <a:solidFill>
                    <a:schemeClr val="bg1"/>
                  </a:solidFill>
                </a:rPr>
                <a:t>#517837</a:t>
              </a:r>
            </a:p>
          </p:txBody>
        </p:sp>
        <p:sp>
          <p:nvSpPr>
            <p:cNvPr id="19" name="Rectangle 18"/>
            <p:cNvSpPr/>
            <p:nvPr/>
          </p:nvSpPr>
          <p:spPr>
            <a:xfrm>
              <a:off x="6523568" y="1707600"/>
              <a:ext cx="745067" cy="558800"/>
            </a:xfrm>
            <a:prstGeom prst="rect">
              <a:avLst/>
            </a:prstGeom>
            <a:solidFill>
              <a:srgbClr val="FCAE3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tx1"/>
                  </a:solidFill>
                </a:rPr>
                <a:t>252</a:t>
              </a:r>
            </a:p>
            <a:p>
              <a:pPr algn="ctr">
                <a:defRPr/>
              </a:pPr>
              <a:r>
                <a:rPr lang="en-US" sz="1000" b="1" dirty="0">
                  <a:solidFill>
                    <a:schemeClr val="tx1"/>
                  </a:solidFill>
                </a:rPr>
                <a:t>174</a:t>
              </a:r>
            </a:p>
            <a:p>
              <a:pPr algn="ctr">
                <a:defRPr/>
              </a:pPr>
              <a:r>
                <a:rPr lang="en-US" sz="1000" b="1" dirty="0">
                  <a:solidFill>
                    <a:schemeClr val="tx1"/>
                  </a:solidFill>
                </a:rPr>
                <a:t>59</a:t>
              </a:r>
            </a:p>
            <a:p>
              <a:pPr algn="ctr">
                <a:defRPr/>
              </a:pPr>
              <a:endParaRPr lang="en-US" sz="1000" b="1" dirty="0">
                <a:solidFill>
                  <a:schemeClr val="tx1"/>
                </a:solidFill>
              </a:endParaRPr>
            </a:p>
            <a:p>
              <a:pPr algn="ctr">
                <a:defRPr/>
              </a:pPr>
              <a:r>
                <a:rPr lang="en-US" sz="1000" b="1" dirty="0">
                  <a:solidFill>
                    <a:schemeClr val="tx1"/>
                  </a:solidFill>
                </a:rPr>
                <a:t>#fbae3d</a:t>
              </a:r>
            </a:p>
          </p:txBody>
        </p:sp>
        <p:sp>
          <p:nvSpPr>
            <p:cNvPr id="20" name="Rectangle 19"/>
            <p:cNvSpPr/>
            <p:nvPr/>
          </p:nvSpPr>
          <p:spPr>
            <a:xfrm>
              <a:off x="7484533" y="1707600"/>
              <a:ext cx="745067" cy="558800"/>
            </a:xfrm>
            <a:prstGeom prst="rect">
              <a:avLst/>
            </a:prstGeom>
            <a:solidFill>
              <a:srgbClr val="53247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b="1" dirty="0">
                  <a:solidFill>
                    <a:schemeClr val="bg1"/>
                  </a:solidFill>
                </a:rPr>
                <a:t>83</a:t>
              </a:r>
            </a:p>
            <a:p>
              <a:pPr algn="ctr">
                <a:defRPr/>
              </a:pPr>
              <a:r>
                <a:rPr lang="en-US" sz="1000" b="1" dirty="0">
                  <a:solidFill>
                    <a:schemeClr val="bg1"/>
                  </a:solidFill>
                </a:rPr>
                <a:t>36</a:t>
              </a:r>
            </a:p>
            <a:p>
              <a:pPr algn="ctr">
                <a:defRPr/>
              </a:pPr>
              <a:r>
                <a:rPr lang="en-US" sz="1000" b="1" dirty="0">
                  <a:solidFill>
                    <a:schemeClr val="bg1"/>
                  </a:solidFill>
                </a:rPr>
                <a:t>118</a:t>
              </a:r>
            </a:p>
            <a:p>
              <a:pPr algn="ctr">
                <a:defRPr/>
              </a:pPr>
              <a:endParaRPr lang="en-US" sz="1000" b="1" dirty="0">
                <a:solidFill>
                  <a:schemeClr val="bg1"/>
                </a:solidFill>
              </a:endParaRPr>
            </a:p>
            <a:p>
              <a:pPr algn="ctr">
                <a:defRPr/>
              </a:pPr>
              <a:r>
                <a:rPr lang="en-US" sz="1000" b="1" dirty="0">
                  <a:solidFill>
                    <a:schemeClr val="bg1"/>
                  </a:solidFill>
                </a:rPr>
                <a:t>#542a76</a:t>
              </a:r>
            </a:p>
          </p:txBody>
        </p:sp>
      </p:grpSp>
    </p:spTree>
    <p:extLst>
      <p:ext uri="{BB962C8B-B14F-4D97-AF65-F5344CB8AC3E}">
        <p14:creationId xmlns:p14="http://schemas.microsoft.com/office/powerpoint/2010/main" val="3981107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 2 Colum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3"/>
          <p:cNvSpPr>
            <a:spLocks noGrp="1"/>
          </p:cNvSpPr>
          <p:nvPr>
            <p:ph sz="quarter" idx="10"/>
          </p:nvPr>
        </p:nvSpPr>
        <p:spPr>
          <a:xfrm>
            <a:off x="266700" y="1028700"/>
            <a:ext cx="11658600" cy="5600700"/>
          </a:xfrm>
        </p:spPr>
        <p:txBody>
          <a:bodyPr numCol="2"/>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1788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3 Columns">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
        <p:nvSpPr>
          <p:cNvPr id="9" name="Content Placeholder 3"/>
          <p:cNvSpPr>
            <a:spLocks noGrp="1"/>
          </p:cNvSpPr>
          <p:nvPr>
            <p:ph sz="quarter" idx="12"/>
          </p:nvPr>
        </p:nvSpPr>
        <p:spPr>
          <a:xfrm>
            <a:off x="266700" y="1028700"/>
            <a:ext cx="11658600" cy="5600700"/>
          </a:xfrm>
        </p:spPr>
        <p:txBody>
          <a:bodyPr numCol="3"/>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27832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with Caption">
    <p:spTree>
      <p:nvGrpSpPr>
        <p:cNvPr id="1" name=""/>
        <p:cNvGrpSpPr/>
        <p:nvPr/>
      </p:nvGrpSpPr>
      <p:grpSpPr>
        <a:xfrm>
          <a:off x="0" y="0"/>
          <a:ext cx="0" cy="0"/>
          <a:chOff x="0" y="0"/>
          <a:chExt cx="0" cy="0"/>
        </a:xfrm>
      </p:grpSpPr>
      <p:sp>
        <p:nvSpPr>
          <p:cNvPr id="21" name="Text Placeholder 2"/>
          <p:cNvSpPr>
            <a:spLocks noGrp="1"/>
          </p:cNvSpPr>
          <p:nvPr>
            <p:ph idx="1"/>
          </p:nvPr>
        </p:nvSpPr>
        <p:spPr bwMode="auto">
          <a:xfrm>
            <a:off x="266700" y="6191103"/>
            <a:ext cx="11658600" cy="438297"/>
          </a:xfrm>
          <a:prstGeom prst="rect">
            <a:avLst/>
          </a:prstGeom>
          <a:noFill/>
          <a:ln w="9525">
            <a:noFill/>
            <a:miter lim="800000"/>
            <a:headEnd/>
            <a:tailEnd/>
          </a:ln>
        </p:spPr>
        <p:txBody>
          <a:bodyPr lIns="91440" tIns="0" numCol="1"/>
          <a:lstStyle>
            <a:lvl1pPr marL="0" indent="0">
              <a:buNone/>
              <a:defRPr sz="900">
                <a:solidFill>
                  <a:schemeClr val="tx1">
                    <a:lumMod val="75000"/>
                    <a:lumOff val="25000"/>
                  </a:schemeClr>
                </a:solidFill>
              </a:defRPr>
            </a:lvl1pPr>
            <a:lvl2pPr>
              <a:defRPr sz="1350">
                <a:solidFill>
                  <a:srgbClr val="83847A"/>
                </a:solidFill>
              </a:defRPr>
            </a:lvl2pPr>
            <a:lvl3pPr>
              <a:defRPr sz="1125">
                <a:solidFill>
                  <a:srgbClr val="83847A"/>
                </a:solidFill>
              </a:defRPr>
            </a:lvl3pPr>
            <a:lvl4pPr>
              <a:defRPr sz="1125">
                <a:solidFill>
                  <a:srgbClr val="83847A"/>
                </a:solidFill>
              </a:defRPr>
            </a:lvl4pPr>
            <a:lvl5pPr>
              <a:defRPr sz="1125">
                <a:solidFill>
                  <a:srgbClr val="83847A"/>
                </a:solidFill>
              </a:defRPr>
            </a:lvl5pPr>
          </a:lstStyle>
          <a:p>
            <a:pPr lvl="0"/>
            <a:r>
              <a:rPr lang="en-US" noProof="0" dirty="0"/>
              <a:t>Click to edit Master text styles</a:t>
            </a:r>
          </a:p>
        </p:txBody>
      </p:sp>
      <p:sp>
        <p:nvSpPr>
          <p:cNvPr id="4" name="Title 3"/>
          <p:cNvSpPr>
            <a:spLocks noGrp="1"/>
          </p:cNvSpPr>
          <p:nvPr>
            <p:ph type="title"/>
          </p:nvPr>
        </p:nvSpPr>
        <p:spPr/>
        <p:txBody>
          <a:bodyPr/>
          <a:lstStyle/>
          <a:p>
            <a:r>
              <a:rPr lang="en-US"/>
              <a:t>Click to edit Master title style</a:t>
            </a:r>
          </a:p>
        </p:txBody>
      </p:sp>
      <p:sp>
        <p:nvSpPr>
          <p:cNvPr id="10" name="Content Placeholder 3"/>
          <p:cNvSpPr>
            <a:spLocks noGrp="1"/>
          </p:cNvSpPr>
          <p:nvPr>
            <p:ph sz="quarter" idx="12"/>
          </p:nvPr>
        </p:nvSpPr>
        <p:spPr>
          <a:xfrm>
            <a:off x="266700" y="1028700"/>
            <a:ext cx="11658600" cy="508634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9458141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ull Picture with Title">
    <p:bg>
      <p:bgPr>
        <a:solidFill>
          <a:schemeClr val="tx2"/>
        </a:solidFill>
        <a:effectLst/>
      </p:bgPr>
    </p:bg>
    <p:spTree>
      <p:nvGrpSpPr>
        <p:cNvPr id="1" name=""/>
        <p:cNvGrpSpPr/>
        <p:nvPr/>
      </p:nvGrpSpPr>
      <p:grpSpPr>
        <a:xfrm>
          <a:off x="0" y="0"/>
          <a:ext cx="0" cy="0"/>
          <a:chOff x="0" y="0"/>
          <a:chExt cx="0" cy="0"/>
        </a:xfrm>
      </p:grpSpPr>
      <p:sp>
        <p:nvSpPr>
          <p:cNvPr id="9" name="Content Placeholder 3"/>
          <p:cNvSpPr>
            <a:spLocks noGrp="1"/>
          </p:cNvSpPr>
          <p:nvPr>
            <p:ph sz="quarter" idx="12"/>
          </p:nvPr>
        </p:nvSpPr>
        <p:spPr>
          <a:xfrm>
            <a:off x="0" y="0"/>
            <a:ext cx="12192000" cy="6858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0" name="Text Box 14"/>
          <p:cNvSpPr txBox="1">
            <a:spLocks noChangeArrowheads="1"/>
          </p:cNvSpPr>
          <p:nvPr userDrawn="1"/>
        </p:nvSpPr>
        <p:spPr bwMode="auto">
          <a:xfrm>
            <a:off x="1115377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Tree>
    <p:extLst>
      <p:ext uri="{BB962C8B-B14F-4D97-AF65-F5344CB8AC3E}">
        <p14:creationId xmlns:p14="http://schemas.microsoft.com/office/powerpoint/2010/main" val="2152595285"/>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 2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
        <p:nvSpPr>
          <p:cNvPr id="11" name="Content Placeholder 2"/>
          <p:cNvSpPr>
            <a:spLocks noGrp="1"/>
          </p:cNvSpPr>
          <p:nvPr>
            <p:ph sz="quarter" idx="19"/>
          </p:nvPr>
        </p:nvSpPr>
        <p:spPr>
          <a:xfrm>
            <a:off x="6203894" y="1028700"/>
            <a:ext cx="5721406"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6362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 Sub-Head 2 Sections">
    <p:spTree>
      <p:nvGrpSpPr>
        <p:cNvPr id="1" name=""/>
        <p:cNvGrpSpPr/>
        <p:nvPr/>
      </p:nvGrpSpPr>
      <p:grpSpPr>
        <a:xfrm>
          <a:off x="0" y="0"/>
          <a:ext cx="0" cy="0"/>
          <a:chOff x="0" y="0"/>
          <a:chExt cx="0" cy="0"/>
        </a:xfrm>
      </p:grpSpPr>
      <p:sp>
        <p:nvSpPr>
          <p:cNvPr id="9" name="Text Placeholder 3"/>
          <p:cNvSpPr>
            <a:spLocks noGrp="1"/>
          </p:cNvSpPr>
          <p:nvPr>
            <p:ph type="body" sz="quarter" idx="13"/>
          </p:nvPr>
        </p:nvSpPr>
        <p:spPr>
          <a:xfrm>
            <a:off x="266700"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
        <p:nvSpPr>
          <p:cNvPr id="2" name="Title 1"/>
          <p:cNvSpPr>
            <a:spLocks noGrp="1"/>
          </p:cNvSpPr>
          <p:nvPr>
            <p:ph type="title"/>
          </p:nvPr>
        </p:nvSpPr>
        <p:spPr/>
        <p:txBody>
          <a:bodyPr/>
          <a:lstStyle/>
          <a:p>
            <a:r>
              <a:rPr lang="en-US" dirty="0"/>
              <a:t>Click to edit Master title style</a:t>
            </a:r>
          </a:p>
        </p:txBody>
      </p:sp>
      <p:sp>
        <p:nvSpPr>
          <p:cNvPr id="13" name="Content Placeholder 2"/>
          <p:cNvSpPr>
            <a:spLocks noGrp="1"/>
          </p:cNvSpPr>
          <p:nvPr>
            <p:ph sz="quarter" idx="16"/>
          </p:nvPr>
        </p:nvSpPr>
        <p:spPr>
          <a:xfrm>
            <a:off x="266700"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sz="quarter" idx="19"/>
          </p:nvPr>
        </p:nvSpPr>
        <p:spPr>
          <a:xfrm>
            <a:off x="6203894" y="1743075"/>
            <a:ext cx="5721406" cy="4886325"/>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3"/>
          <p:cNvSpPr>
            <a:spLocks noGrp="1"/>
          </p:cNvSpPr>
          <p:nvPr>
            <p:ph type="body" sz="quarter" idx="20"/>
          </p:nvPr>
        </p:nvSpPr>
        <p:spPr>
          <a:xfrm>
            <a:off x="6205728" y="1028700"/>
            <a:ext cx="5719572" cy="666241"/>
          </a:xfrm>
        </p:spPr>
        <p:txBody>
          <a:bodyPr bIns="0" anchor="b"/>
          <a:lstStyle>
            <a:lvl1pPr>
              <a:defRPr sz="1500">
                <a:solidFill>
                  <a:schemeClr val="tx1">
                    <a:lumMod val="75000"/>
                    <a:lumOff val="25000"/>
                  </a:schemeClr>
                </a:solidFill>
              </a:defRPr>
            </a:lvl1pPr>
          </a:lstStyle>
          <a:p>
            <a:pPr lvl="0"/>
            <a:r>
              <a:rPr lang="en-US" dirty="0"/>
              <a:t>Click to edit Master text styles</a:t>
            </a:r>
          </a:p>
        </p:txBody>
      </p:sp>
    </p:spTree>
    <p:extLst>
      <p:ext uri="{BB962C8B-B14F-4D97-AF65-F5344CB8AC3E}">
        <p14:creationId xmlns:p14="http://schemas.microsoft.com/office/powerpoint/2010/main" val="3285832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 2 Odd Sections">
    <p:spTree>
      <p:nvGrpSpPr>
        <p:cNvPr id="1" name=""/>
        <p:cNvGrpSpPr/>
        <p:nvPr/>
      </p:nvGrpSpPr>
      <p:grpSpPr>
        <a:xfrm>
          <a:off x="0" y="0"/>
          <a:ext cx="0" cy="0"/>
          <a:chOff x="0" y="0"/>
          <a:chExt cx="0" cy="0"/>
        </a:xfrm>
      </p:grpSpPr>
      <p:sp>
        <p:nvSpPr>
          <p:cNvPr id="3" name="Content Placeholder 2"/>
          <p:cNvSpPr>
            <a:spLocks noGrp="1"/>
          </p:cNvSpPr>
          <p:nvPr>
            <p:ph sz="quarter" idx="15"/>
          </p:nvPr>
        </p:nvSpPr>
        <p:spPr>
          <a:xfrm>
            <a:off x="266700" y="1028700"/>
            <a:ext cx="3779318"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6"/>
          </p:nvPr>
        </p:nvSpPr>
        <p:spPr>
          <a:xfrm>
            <a:off x="4256410" y="1028700"/>
            <a:ext cx="7668889" cy="5600700"/>
          </a:xfrm>
        </p:spPr>
        <p:txBody>
          <a:bodyPr/>
          <a:lstStyle>
            <a:lvl1pPr>
              <a:defRPr sz="1200">
                <a:solidFill>
                  <a:schemeClr val="tx1">
                    <a:lumMod val="75000"/>
                    <a:lumOff val="25000"/>
                  </a:schemeClr>
                </a:solidFill>
              </a:defRPr>
            </a:lvl1pPr>
            <a:lvl2pPr>
              <a:defRPr sz="1200">
                <a:solidFill>
                  <a:schemeClr val="tx1">
                    <a:lumMod val="75000"/>
                    <a:lumOff val="25000"/>
                  </a:schemeClr>
                </a:solidFill>
              </a:defRPr>
            </a:lvl2pPr>
            <a:lvl3pPr>
              <a:defRPr sz="1200">
                <a:solidFill>
                  <a:schemeClr val="tx1">
                    <a:lumMod val="75000"/>
                    <a:lumOff val="25000"/>
                  </a:schemeClr>
                </a:solidFill>
              </a:defRPr>
            </a:lvl3pPr>
            <a:lvl4pPr>
              <a:defRPr sz="1200">
                <a:solidFill>
                  <a:schemeClr val="tx1">
                    <a:lumMod val="75000"/>
                    <a:lumOff val="25000"/>
                  </a:schemeClr>
                </a:solidFill>
              </a:defRPr>
            </a:lvl4pPr>
            <a:lvl5pPr>
              <a:defRPr sz="1200">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2561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 Id="rId30"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11" name="Rounded Rectangle 10"/>
          <p:cNvSpPr/>
          <p:nvPr/>
        </p:nvSpPr>
        <p:spPr>
          <a:xfrm>
            <a:off x="66675" y="38099"/>
            <a:ext cx="12058650" cy="6791326"/>
          </a:xfrm>
          <a:prstGeom prst="roundRect">
            <a:avLst>
              <a:gd name="adj" fmla="val 2258"/>
            </a:avLst>
          </a:prstGeom>
          <a:solidFill>
            <a:srgbClr val="FFFFFF"/>
          </a:solidFill>
          <a:ln w="57150">
            <a:solidFill>
              <a:schemeClr val="bg2">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sp>
        <p:nvSpPr>
          <p:cNvPr id="4099" name="Title Placeholder 1"/>
          <p:cNvSpPr>
            <a:spLocks noGrp="1"/>
          </p:cNvSpPr>
          <p:nvPr>
            <p:ph type="title"/>
          </p:nvPr>
        </p:nvSpPr>
        <p:spPr bwMode="auto">
          <a:xfrm>
            <a:off x="278585"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1030"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33" name="Picture 6"/>
          <p:cNvPicPr>
            <a:picLocks noChangeAspect="1"/>
          </p:cNvPicPr>
          <p:nvPr/>
        </p:nvPicPr>
        <p:blipFill>
          <a:blip r:embed="rId28"/>
          <a:srcRect/>
          <a:stretch>
            <a:fillRect/>
          </a:stretch>
        </p:blipFill>
        <p:spPr bwMode="auto">
          <a:xfrm>
            <a:off x="6079067" y="3416309"/>
            <a:ext cx="25400" cy="3175"/>
          </a:xfrm>
          <a:prstGeom prst="rect">
            <a:avLst/>
          </a:prstGeom>
          <a:noFill/>
          <a:ln w="9525">
            <a:noFill/>
            <a:miter lim="800000"/>
            <a:headEnd/>
            <a:tailEnd/>
          </a:ln>
        </p:spPr>
      </p:pic>
      <p:sp>
        <p:nvSpPr>
          <p:cNvPr id="12" name="Text Box 14"/>
          <p:cNvSpPr txBox="1">
            <a:spLocks noChangeArrowheads="1"/>
          </p:cNvSpPr>
          <p:nvPr userDrawn="1"/>
        </p:nvSpPr>
        <p:spPr bwMode="auto">
          <a:xfrm>
            <a:off x="11249024" y="6553492"/>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sp>
        <p:nvSpPr>
          <p:cNvPr id="6"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7"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3/3/2023</a:t>
            </a:fld>
            <a:endParaRPr lang="en-US" dirty="0"/>
          </a:p>
        </p:txBody>
      </p:sp>
      <p:grpSp>
        <p:nvGrpSpPr>
          <p:cNvPr id="16" name="Group 15"/>
          <p:cNvGrpSpPr>
            <a:grpSpLocks noChangeAspect="1"/>
          </p:cNvGrpSpPr>
          <p:nvPr userDrawn="1"/>
        </p:nvGrpSpPr>
        <p:grpSpPr>
          <a:xfrm>
            <a:off x="10427178" y="251517"/>
            <a:ext cx="1480276" cy="640080"/>
            <a:chOff x="266700" y="5608444"/>
            <a:chExt cx="2326148" cy="1005840"/>
          </a:xfrm>
        </p:grpSpPr>
        <p:pic>
          <p:nvPicPr>
            <p:cNvPr id="17" name="Picture 16"/>
            <p:cNvPicPr>
              <a:picLocks noChangeAspect="1"/>
            </p:cNvPicPr>
            <p:nvPr userDrawn="1"/>
          </p:nvPicPr>
          <p:blipFill>
            <a:blip r:embed="rId29" cstate="email">
              <a:extLst>
                <a:ext uri="{28A0092B-C50C-407E-A947-70E740481C1C}">
                  <a14:useLocalDpi xmlns:a14="http://schemas.microsoft.com/office/drawing/2010/main"/>
                </a:ext>
              </a:extLst>
            </a:blip>
            <a:stretch>
              <a:fillRect/>
            </a:stretch>
          </p:blipFill>
          <p:spPr>
            <a:xfrm>
              <a:off x="266700" y="5608444"/>
              <a:ext cx="764288" cy="1005840"/>
            </a:xfrm>
            <a:prstGeom prst="rect">
              <a:avLst/>
            </a:prstGeom>
          </p:spPr>
        </p:pic>
        <p:pic>
          <p:nvPicPr>
            <p:cNvPr id="18" name="Picture 17"/>
            <p:cNvPicPr>
              <a:picLocks noChangeAspect="1"/>
            </p:cNvPicPr>
            <p:nvPr userDrawn="1"/>
          </p:nvPicPr>
          <p:blipFill>
            <a:blip r:embed="rId30" cstate="email">
              <a:extLst>
                <a:ext uri="{28A0092B-C50C-407E-A947-70E740481C1C}">
                  <a14:useLocalDpi xmlns:a14="http://schemas.microsoft.com/office/drawing/2010/main"/>
                </a:ext>
              </a:extLst>
            </a:blip>
            <a:stretch>
              <a:fillRect/>
            </a:stretch>
          </p:blipFill>
          <p:spPr>
            <a:xfrm>
              <a:off x="1254266" y="5610615"/>
              <a:ext cx="1338582" cy="1001498"/>
            </a:xfrm>
            <a:prstGeom prst="rect">
              <a:avLst/>
            </a:prstGeom>
          </p:spPr>
        </p:pic>
      </p:grpSp>
    </p:spTree>
    <p:extLst>
      <p:ext uri="{BB962C8B-B14F-4D97-AF65-F5344CB8AC3E}">
        <p14:creationId xmlns:p14="http://schemas.microsoft.com/office/powerpoint/2010/main" val="1369296369"/>
      </p:ext>
    </p:extLst>
  </p:cSld>
  <p:clrMap bg1="lt1" tx1="dk1" bg2="lt2" tx2="dk2" accent1="accent1" accent2="accent2" accent3="accent3" accent4="accent4" accent5="accent5" accent6="accent6" hlink="hlink" folHlink="folHlink"/>
  <p:sldLayoutIdLst>
    <p:sldLayoutId id="2147483680" r:id="rId1"/>
    <p:sldLayoutId id="2147483726" r:id="rId2"/>
    <p:sldLayoutId id="2147483681" r:id="rId3"/>
    <p:sldLayoutId id="2147483682" r:id="rId4"/>
    <p:sldLayoutId id="2147483707" r:id="rId5"/>
    <p:sldLayoutId id="2147483708" r:id="rId6"/>
    <p:sldLayoutId id="2147483687" r:id="rId7"/>
    <p:sldLayoutId id="2147483688" r:id="rId8"/>
    <p:sldLayoutId id="2147483689" r:id="rId9"/>
    <p:sldLayoutId id="2147483690" r:id="rId10"/>
    <p:sldLayoutId id="2147483691" r:id="rId11"/>
    <p:sldLayoutId id="2147483697" r:id="rId12"/>
    <p:sldLayoutId id="2147483698" r:id="rId13"/>
    <p:sldLayoutId id="2147483727" r:id="rId14"/>
    <p:sldLayoutId id="2147483709" r:id="rId15"/>
    <p:sldLayoutId id="2147483699" r:id="rId16"/>
    <p:sldLayoutId id="2147483701" r:id="rId17"/>
    <p:sldLayoutId id="2147483710" r:id="rId18"/>
    <p:sldLayoutId id="2147483702" r:id="rId19"/>
    <p:sldLayoutId id="2147483703" r:id="rId20"/>
    <p:sldLayoutId id="2147483704" r:id="rId21"/>
    <p:sldLayoutId id="2147483705" r:id="rId22"/>
    <p:sldLayoutId id="2147483711" r:id="rId23"/>
    <p:sldLayoutId id="2147483712" r:id="rId24"/>
    <p:sldLayoutId id="2147483713" r:id="rId25"/>
    <p:sldLayoutId id="2147483714" r:id="rId26"/>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0"/>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27013" indent="-227013" algn="l" rtl="0" eaLnBrk="1" fontAlgn="base" hangingPunct="1">
        <a:spcBef>
          <a:spcPts val="0"/>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4950"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7388" indent="-225425"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27013" algn="l" rtl="0" eaLnBrk="1" fontAlgn="base" hangingPunct="1">
        <a:spcBef>
          <a:spcPts val="0"/>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12" userDrawn="1">
          <p15:clr>
            <a:srgbClr val="5ACBF0"/>
          </p15:clr>
        </p15:guide>
        <p15:guide id="2" pos="12971">
          <p15:clr>
            <a:srgbClr val="5ACBF0"/>
          </p15:clr>
        </p15:guide>
        <p15:guide id="3" pos="168" userDrawn="1">
          <p15:clr>
            <a:srgbClr val="5ACBF0"/>
          </p15:clr>
        </p15:guide>
        <p15:guide id="4" orient="horz" pos="637" userDrawn="1">
          <p15:clr>
            <a:srgbClr val="F26B43"/>
          </p15:clr>
        </p15:guide>
        <p15:guide id="5" orient="horz" pos="583" userDrawn="1">
          <p15:clr>
            <a:srgbClr val="F26B43"/>
          </p15:clr>
        </p15:guide>
        <p15:guide id="6" orient="horz" pos="417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8C8C8"/>
        </a:solidFill>
        <a:effectLst/>
      </p:bgPr>
    </p:bg>
    <p:spTree>
      <p:nvGrpSpPr>
        <p:cNvPr id="1" name=""/>
        <p:cNvGrpSpPr/>
        <p:nvPr/>
      </p:nvGrpSpPr>
      <p:grpSpPr>
        <a:xfrm>
          <a:off x="0" y="0"/>
          <a:ext cx="0" cy="0"/>
          <a:chOff x="0" y="0"/>
          <a:chExt cx="0" cy="0"/>
        </a:xfrm>
      </p:grpSpPr>
      <p:sp>
        <p:nvSpPr>
          <p:cNvPr id="12" name="Rounded Rectangle 11"/>
          <p:cNvSpPr/>
          <p:nvPr userDrawn="1"/>
        </p:nvSpPr>
        <p:spPr>
          <a:xfrm>
            <a:off x="66675" y="38099"/>
            <a:ext cx="12058650" cy="6791326"/>
          </a:xfrm>
          <a:prstGeom prst="roundRect">
            <a:avLst>
              <a:gd name="adj" fmla="val 2258"/>
            </a:avLst>
          </a:prstGeom>
          <a:solidFill>
            <a:srgbClr val="FFFFFF"/>
          </a:solidFill>
          <a:ln w="57150">
            <a:solidFill>
              <a:schemeClr val="bg2">
                <a:lumMod val="9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900" dirty="0"/>
          </a:p>
        </p:txBody>
      </p:sp>
      <p:sp>
        <p:nvSpPr>
          <p:cNvPr id="23" name="Text Placeholder 2"/>
          <p:cNvSpPr>
            <a:spLocks noGrp="1"/>
          </p:cNvSpPr>
          <p:nvPr>
            <p:ph type="body" idx="1"/>
          </p:nvPr>
        </p:nvSpPr>
        <p:spPr bwMode="auto">
          <a:xfrm>
            <a:off x="266700" y="1028700"/>
            <a:ext cx="11658600" cy="56007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4" name="Picture 6"/>
          <p:cNvPicPr>
            <a:picLocks noChangeAspect="1"/>
          </p:cNvPicPr>
          <p:nvPr userDrawn="1"/>
        </p:nvPicPr>
        <p:blipFill>
          <a:blip r:embed="rId4"/>
          <a:srcRect/>
          <a:stretch>
            <a:fillRect/>
          </a:stretch>
        </p:blipFill>
        <p:spPr bwMode="auto">
          <a:xfrm>
            <a:off x="6079067" y="3416309"/>
            <a:ext cx="25400" cy="3175"/>
          </a:xfrm>
          <a:prstGeom prst="rect">
            <a:avLst/>
          </a:prstGeom>
          <a:noFill/>
          <a:ln w="9525">
            <a:noFill/>
            <a:miter lim="800000"/>
            <a:headEnd/>
            <a:tailEnd/>
          </a:ln>
        </p:spPr>
      </p:pic>
      <p:pic>
        <p:nvPicPr>
          <p:cNvPr id="14" name="Picture 13"/>
          <p:cNvPicPr>
            <a:picLocks noChangeAspect="1"/>
          </p:cNvPicPr>
          <p:nvPr userDrawn="1"/>
        </p:nvPicPr>
        <p:blipFill>
          <a:blip r:embed="rId5" cstate="screen">
            <a:extLst>
              <a:ext uri="{28A0092B-C50C-407E-A947-70E740481C1C}">
                <a14:useLocalDpi xmlns:a14="http://schemas.microsoft.com/office/drawing/2010/main"/>
              </a:ext>
            </a:extLst>
          </a:blip>
          <a:stretch>
            <a:fillRect/>
          </a:stretch>
        </p:blipFill>
        <p:spPr>
          <a:xfrm>
            <a:off x="285750" y="256443"/>
            <a:ext cx="496209" cy="653036"/>
          </a:xfrm>
          <a:prstGeom prst="rect">
            <a:avLst/>
          </a:prstGeom>
        </p:spPr>
      </p:pic>
      <p:sp>
        <p:nvSpPr>
          <p:cNvPr id="15" name="Text Box 14"/>
          <p:cNvSpPr txBox="1">
            <a:spLocks noChangeArrowheads="1"/>
          </p:cNvSpPr>
          <p:nvPr userDrawn="1"/>
        </p:nvSpPr>
        <p:spPr bwMode="auto">
          <a:xfrm>
            <a:off x="11249024" y="143167"/>
            <a:ext cx="771525" cy="153888"/>
          </a:xfrm>
          <a:prstGeom prst="rect">
            <a:avLst/>
          </a:prstGeom>
          <a:noFill/>
          <a:ln w="9525">
            <a:noFill/>
            <a:miter lim="800000"/>
            <a:headEnd/>
            <a:tailEnd/>
          </a:ln>
          <a:effectLst/>
        </p:spPr>
        <p:txBody>
          <a:bodyPr wrap="square" tIns="0" bIns="0">
            <a:spAutoFit/>
          </a:bodyPr>
          <a:lstStyle/>
          <a:p>
            <a:pPr algn="r">
              <a:spcBef>
                <a:spcPct val="50000"/>
              </a:spcBef>
              <a:defRPr/>
            </a:pPr>
            <a:fld id="{99D903CA-8EC9-4EB0-B4F7-7D6D89967A95}" type="slidenum">
              <a:rPr lang="en-US" sz="1000" b="0" baseline="0" smtClean="0"/>
              <a:pPr algn="r">
                <a:spcBef>
                  <a:spcPct val="50000"/>
                </a:spcBef>
                <a:defRPr/>
              </a:pPr>
              <a:t>‹#›</a:t>
            </a:fld>
            <a:endParaRPr lang="en-US" sz="1000" b="0" baseline="0" dirty="0"/>
          </a:p>
        </p:txBody>
      </p:sp>
      <p:pic>
        <p:nvPicPr>
          <p:cNvPr id="16" name="Picture 15"/>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1266541" y="334036"/>
            <a:ext cx="727585" cy="497851"/>
          </a:xfrm>
          <a:prstGeom prst="rect">
            <a:avLst/>
          </a:prstGeom>
        </p:spPr>
      </p:pic>
      <p:sp>
        <p:nvSpPr>
          <p:cNvPr id="19" name="Title Placeholder 1"/>
          <p:cNvSpPr>
            <a:spLocks noGrp="1"/>
          </p:cNvSpPr>
          <p:nvPr>
            <p:ph type="title"/>
          </p:nvPr>
        </p:nvSpPr>
        <p:spPr bwMode="auto">
          <a:xfrm>
            <a:off x="954860" y="128981"/>
            <a:ext cx="10185088" cy="78541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slide</a:t>
            </a:r>
          </a:p>
        </p:txBody>
      </p:sp>
      <p:sp>
        <p:nvSpPr>
          <p:cNvPr id="20" name="Footer Placeholder 5"/>
          <p:cNvSpPr>
            <a:spLocks noGrp="1"/>
          </p:cNvSpPr>
          <p:nvPr>
            <p:ph type="ftr" sz="quarter" idx="3"/>
          </p:nvPr>
        </p:nvSpPr>
        <p:spPr>
          <a:xfrm>
            <a:off x="276225" y="6640512"/>
            <a:ext cx="4114800" cy="182880"/>
          </a:xfrm>
          <a:prstGeom prst="rect">
            <a:avLst/>
          </a:prstGeom>
        </p:spPr>
        <p:txBody>
          <a:bodyPr vert="horz" lIns="91440" tIns="45720" rIns="91440" bIns="45720" rtlCol="0" anchor="ctr"/>
          <a:lstStyle>
            <a:lvl1pPr algn="l">
              <a:defRPr sz="800">
                <a:solidFill>
                  <a:schemeClr val="tx1">
                    <a:tint val="75000"/>
                  </a:schemeClr>
                </a:solidFill>
              </a:defRPr>
            </a:lvl1pPr>
          </a:lstStyle>
          <a:p>
            <a:endParaRPr lang="en-US" dirty="0"/>
          </a:p>
        </p:txBody>
      </p:sp>
      <p:sp>
        <p:nvSpPr>
          <p:cNvPr id="21" name="Date Placeholder 6"/>
          <p:cNvSpPr>
            <a:spLocks noGrp="1"/>
          </p:cNvSpPr>
          <p:nvPr>
            <p:ph type="dt" sz="half" idx="2"/>
          </p:nvPr>
        </p:nvSpPr>
        <p:spPr>
          <a:xfrm>
            <a:off x="9182100" y="6640512"/>
            <a:ext cx="2743200" cy="182880"/>
          </a:xfrm>
          <a:prstGeom prst="rect">
            <a:avLst/>
          </a:prstGeom>
        </p:spPr>
        <p:txBody>
          <a:bodyPr vert="horz" lIns="91440" tIns="45720" rIns="91440" bIns="45720" rtlCol="0" anchor="ctr"/>
          <a:lstStyle>
            <a:lvl1pPr algn="r">
              <a:defRPr sz="900">
                <a:solidFill>
                  <a:schemeClr val="tx1">
                    <a:tint val="75000"/>
                  </a:schemeClr>
                </a:solidFill>
              </a:defRPr>
            </a:lvl1pPr>
          </a:lstStyle>
          <a:p>
            <a:fld id="{0D5B6B94-6F19-4E2B-82A4-E3780F0317F0}" type="datetimeFigureOut">
              <a:rPr lang="en-US" smtClean="0"/>
              <a:pPr/>
              <a:t>3/3/2023</a:t>
            </a:fld>
            <a:endParaRPr lang="en-US" dirty="0"/>
          </a:p>
        </p:txBody>
      </p:sp>
    </p:spTree>
    <p:extLst>
      <p:ext uri="{BB962C8B-B14F-4D97-AF65-F5344CB8AC3E}">
        <p14:creationId xmlns:p14="http://schemas.microsoft.com/office/powerpoint/2010/main" val="199137462"/>
      </p:ext>
    </p:extLst>
  </p:cSld>
  <p:clrMap bg1="lt1" tx1="dk1" bg2="lt2" tx2="dk2" accent1="accent1" accent2="accent2" accent3="accent3" accent4="accent4" accent5="accent5" accent6="accent6" hlink="hlink" folHlink="folHlink"/>
  <p:sldLayoutIdLst>
    <p:sldLayoutId id="2147483724" r:id="rId1"/>
    <p:sldLayoutId id="2147483725" r:id="rId2"/>
  </p:sldLayoutIdLst>
  <p:hf hdr="0" dt="0"/>
  <p:txStyles>
    <p:titleStyle>
      <a:lvl1pPr algn="l" rtl="0" eaLnBrk="1" fontAlgn="base" hangingPunct="1">
        <a:spcBef>
          <a:spcPct val="0"/>
        </a:spcBef>
        <a:spcAft>
          <a:spcPct val="0"/>
        </a:spcAft>
        <a:defRPr sz="3200" b="1" kern="1200" cap="all">
          <a:solidFill>
            <a:schemeClr val="tx1">
              <a:lumMod val="75000"/>
              <a:lumOff val="25000"/>
            </a:schemeClr>
          </a:solidFill>
          <a:latin typeface="Arial" pitchFamily="34" charset="0"/>
          <a:ea typeface="ＭＳ Ｐゴシック" charset="0"/>
          <a:cs typeface="Arial" pitchFamily="34" charset="0"/>
        </a:defRPr>
      </a:lvl1pPr>
      <a:lvl2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2pPr>
      <a:lvl3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3pPr>
      <a:lvl4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4pPr>
      <a:lvl5pPr algn="l" rtl="0" eaLnBrk="1" fontAlgn="base" hangingPunct="1">
        <a:spcBef>
          <a:spcPct val="0"/>
        </a:spcBef>
        <a:spcAft>
          <a:spcPct val="0"/>
        </a:spcAft>
        <a:defRPr sz="1350" b="1">
          <a:solidFill>
            <a:srgbClr val="978473"/>
          </a:solidFill>
          <a:latin typeface="Arial" charset="0"/>
          <a:ea typeface="ＭＳ Ｐゴシック" charset="0"/>
          <a:cs typeface="Arial" charset="0"/>
        </a:defRPr>
      </a:lvl5pPr>
      <a:lvl6pPr marL="257175" algn="l" rtl="0" eaLnBrk="1" fontAlgn="base" hangingPunct="1">
        <a:spcBef>
          <a:spcPct val="0"/>
        </a:spcBef>
        <a:spcAft>
          <a:spcPct val="0"/>
        </a:spcAft>
        <a:defRPr sz="2475">
          <a:solidFill>
            <a:schemeClr val="tx1"/>
          </a:solidFill>
          <a:latin typeface="Arial" charset="0"/>
          <a:cs typeface="Arial" charset="0"/>
        </a:defRPr>
      </a:lvl6pPr>
      <a:lvl7pPr marL="514350" algn="l" rtl="0" eaLnBrk="1" fontAlgn="base" hangingPunct="1">
        <a:spcBef>
          <a:spcPct val="0"/>
        </a:spcBef>
        <a:spcAft>
          <a:spcPct val="0"/>
        </a:spcAft>
        <a:defRPr sz="2475">
          <a:solidFill>
            <a:schemeClr val="tx1"/>
          </a:solidFill>
          <a:latin typeface="Arial" charset="0"/>
          <a:cs typeface="Arial" charset="0"/>
        </a:defRPr>
      </a:lvl7pPr>
      <a:lvl8pPr marL="771525" algn="l" rtl="0" eaLnBrk="1" fontAlgn="base" hangingPunct="1">
        <a:spcBef>
          <a:spcPct val="0"/>
        </a:spcBef>
        <a:spcAft>
          <a:spcPct val="0"/>
        </a:spcAft>
        <a:defRPr sz="2475">
          <a:solidFill>
            <a:schemeClr val="tx1"/>
          </a:solidFill>
          <a:latin typeface="Arial" charset="0"/>
          <a:cs typeface="Arial" charset="0"/>
        </a:defRPr>
      </a:lvl8pPr>
      <a:lvl9pPr marL="1028700" algn="l" rtl="0" eaLnBrk="1" fontAlgn="base" hangingPunct="1">
        <a:spcBef>
          <a:spcPct val="0"/>
        </a:spcBef>
        <a:spcAft>
          <a:spcPct val="0"/>
        </a:spcAft>
        <a:defRPr sz="2475">
          <a:solidFill>
            <a:schemeClr val="tx1"/>
          </a:solidFill>
          <a:latin typeface="Arial" charset="0"/>
          <a:cs typeface="Arial" charset="0"/>
        </a:defRPr>
      </a:lvl9pPr>
    </p:titleStyle>
    <p:bodyStyle>
      <a:lvl1pPr marL="0" indent="0" algn="l" rtl="0" eaLnBrk="1" fontAlgn="base" hangingPunct="1">
        <a:spcBef>
          <a:spcPts val="169"/>
        </a:spcBef>
        <a:spcAft>
          <a:spcPct val="0"/>
        </a:spcAft>
        <a:buFont typeface="Arial" pitchFamily="34" charset="0"/>
        <a:defRPr sz="2100" kern="1200">
          <a:solidFill>
            <a:schemeClr val="tx1">
              <a:lumMod val="75000"/>
              <a:lumOff val="25000"/>
            </a:schemeClr>
          </a:solidFill>
          <a:latin typeface="Arial" pitchFamily="34" charset="0"/>
          <a:ea typeface="ＭＳ Ｐゴシック" charset="0"/>
          <a:cs typeface="Arial" pitchFamily="34" charset="0"/>
        </a:defRPr>
      </a:lvl1pPr>
      <a:lvl2pPr marL="230188" indent="-230188" algn="l" rtl="0" eaLnBrk="1" fontAlgn="base" hangingPunct="1">
        <a:spcBef>
          <a:spcPts val="169"/>
        </a:spcBef>
        <a:spcAft>
          <a:spcPct val="0"/>
        </a:spcAft>
        <a:buFont typeface="Arial" pitchFamily="34" charset="0"/>
        <a:buChar char="–"/>
        <a:defRPr sz="2100" kern="1200">
          <a:solidFill>
            <a:schemeClr val="tx1">
              <a:lumMod val="75000"/>
              <a:lumOff val="25000"/>
            </a:schemeClr>
          </a:solidFill>
          <a:latin typeface="Arial" pitchFamily="34" charset="0"/>
          <a:ea typeface="Arial" charset="0"/>
          <a:cs typeface="Arial" pitchFamily="34" charset="0"/>
        </a:defRPr>
      </a:lvl2pPr>
      <a:lvl3pPr marL="461963" indent="-231775"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3pPr>
      <a:lvl4pPr marL="684213" indent="-222250"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4pPr>
      <a:lvl5pPr marL="914400" indent="-230188" algn="l" rtl="0" eaLnBrk="1" fontAlgn="base" hangingPunct="1">
        <a:spcBef>
          <a:spcPts val="169"/>
        </a:spcBef>
        <a:spcAft>
          <a:spcPct val="0"/>
        </a:spcAft>
        <a:buFont typeface="Arial" pitchFamily="34" charset="0"/>
        <a:buChar char="»"/>
        <a:defRPr sz="1500" kern="1200">
          <a:solidFill>
            <a:schemeClr val="tx1">
              <a:lumMod val="75000"/>
              <a:lumOff val="25000"/>
            </a:schemeClr>
          </a:solidFill>
          <a:latin typeface="Arial" pitchFamily="34" charset="0"/>
          <a:ea typeface="Arial" charset="0"/>
          <a:cs typeface="Arial" pitchFamily="34" charset="0"/>
        </a:defRPr>
      </a:lvl5pPr>
      <a:lvl6pPr marL="141446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25"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583" userDrawn="1">
          <p15:clr>
            <a:srgbClr val="F26B43"/>
          </p15:clr>
        </p15:guide>
        <p15:guide id="1" pos="7512" userDrawn="1">
          <p15:clr>
            <a:srgbClr val="5ACBF0"/>
          </p15:clr>
        </p15:guide>
        <p15:guide id="2" pos="12971">
          <p15:clr>
            <a:srgbClr val="5ACBF0"/>
          </p15:clr>
        </p15:guide>
        <p15:guide id="3" pos="168" userDrawn="1">
          <p15:clr>
            <a:srgbClr val="5ACBF0"/>
          </p15:clr>
        </p15:guide>
        <p15:guide id="5" orient="horz" pos="637" userDrawn="1">
          <p15:clr>
            <a:srgbClr val="F26B43"/>
          </p15:clr>
        </p15:guide>
        <p15:guide id="6"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27641" y="1411707"/>
            <a:ext cx="5660338" cy="1554256"/>
          </a:xfrm>
          <a:prstGeom prst="roundRect">
            <a:avLst>
              <a:gd name="adj" fmla="val 7942"/>
            </a:avLst>
          </a:prstGeom>
          <a:solidFill>
            <a:schemeClr val="bg2">
              <a:lumMod val="60000"/>
              <a:lumOff val="40000"/>
            </a:schemeClr>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69850" prstMaterial="matte">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r>
              <a:rPr lang="en-US" sz="1100" b="1" dirty="0">
                <a:solidFill>
                  <a:schemeClr val="tx1"/>
                </a:solidFill>
              </a:rPr>
              <a:t>The United States Army Corps of Engineers (USACE) works with partner nations in the region on engineering efforts and has current construction requirements in Peru.   USACE is seeking contractors with experience in design, construction and repair of facilities, utilities, and infrastructure.  </a:t>
            </a:r>
          </a:p>
          <a:p>
            <a:endParaRPr lang="en-US" sz="1100" b="1" dirty="0">
              <a:solidFill>
                <a:schemeClr val="tx1"/>
              </a:solidFill>
            </a:endParaRPr>
          </a:p>
          <a:p>
            <a:r>
              <a:rPr lang="en-US" sz="1100" b="1" dirty="0">
                <a:solidFill>
                  <a:schemeClr val="tx1"/>
                </a:solidFill>
              </a:rPr>
              <a:t>A pre-proposal conference is offered to share information on this and other potential requirements.  Information will focus on the type of requirements and how to submit a proposal.</a:t>
            </a:r>
          </a:p>
        </p:txBody>
      </p:sp>
      <p:sp>
        <p:nvSpPr>
          <p:cNvPr id="6" name="Title 1"/>
          <p:cNvSpPr>
            <a:spLocks noGrp="1"/>
          </p:cNvSpPr>
          <p:nvPr>
            <p:ph type="title"/>
          </p:nvPr>
        </p:nvSpPr>
        <p:spPr>
          <a:xfrm>
            <a:off x="306468" y="228239"/>
            <a:ext cx="10185088" cy="1042987"/>
          </a:xfrm>
        </p:spPr>
        <p:txBody>
          <a:bodyPr anchor="t" anchorCtr="0"/>
          <a:lstStyle/>
          <a:p>
            <a:pPr algn="ctr"/>
            <a:r>
              <a:rPr lang="en-US" altLang="en-US" dirty="0"/>
              <a:t>Industry day invitation – 15 march 2023</a:t>
            </a:r>
            <a:br>
              <a:rPr lang="en-US" altLang="en-US" dirty="0"/>
            </a:br>
            <a:r>
              <a:rPr lang="en-US" altLang="en-US" dirty="0"/>
              <a:t>us army corps of engineers</a:t>
            </a:r>
            <a:endParaRPr lang="en-US" dirty="0">
              <a:solidFill>
                <a:srgbClr val="DF1F2E"/>
              </a:solidFill>
            </a:endParaRPr>
          </a:p>
        </p:txBody>
      </p:sp>
      <p:sp>
        <p:nvSpPr>
          <p:cNvPr id="7" name="Rounded Rectangle 6"/>
          <p:cNvSpPr/>
          <p:nvPr/>
        </p:nvSpPr>
        <p:spPr>
          <a:xfrm>
            <a:off x="6291034" y="1411706"/>
            <a:ext cx="5499914" cy="1554256"/>
          </a:xfrm>
          <a:prstGeom prst="roundRect">
            <a:avLst>
              <a:gd name="adj" fmla="val 7942"/>
            </a:avLst>
          </a:prstGeom>
          <a:solidFill>
            <a:srgbClr val="99B5A0"/>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69850" prstMaterial="matte">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r>
              <a:rPr lang="en-US" sz="1100" dirty="0">
                <a:solidFill>
                  <a:schemeClr val="tx1"/>
                </a:solidFill>
              </a:rPr>
              <a:t>Date:     </a:t>
            </a:r>
            <a:r>
              <a:rPr lang="en-US" sz="1100" b="1" dirty="0">
                <a:solidFill>
                  <a:schemeClr val="tx1"/>
                </a:solidFill>
              </a:rPr>
              <a:t>Wednesday, March 15</a:t>
            </a:r>
          </a:p>
          <a:p>
            <a:r>
              <a:rPr lang="en-US" sz="1100" dirty="0">
                <a:solidFill>
                  <a:schemeClr val="tx1"/>
                </a:solidFill>
              </a:rPr>
              <a:t>Time:     </a:t>
            </a:r>
            <a:r>
              <a:rPr lang="en-US" sz="1100" b="1" dirty="0">
                <a:solidFill>
                  <a:schemeClr val="tx1"/>
                </a:solidFill>
              </a:rPr>
              <a:t>10:00h</a:t>
            </a:r>
          </a:p>
          <a:p>
            <a:r>
              <a:rPr lang="en-US" sz="1100" dirty="0">
                <a:solidFill>
                  <a:schemeClr val="tx1"/>
                </a:solidFill>
              </a:rPr>
              <a:t>Place:    </a:t>
            </a:r>
            <a:r>
              <a:rPr lang="en-US" sz="1100" b="1" dirty="0">
                <a:solidFill>
                  <a:schemeClr val="tx1"/>
                </a:solidFill>
              </a:rPr>
              <a:t>Centro Naval de San Borja, Salón </a:t>
            </a:r>
            <a:r>
              <a:rPr lang="en-US" sz="1100" b="1" dirty="0" err="1">
                <a:solidFill>
                  <a:schemeClr val="tx1"/>
                </a:solidFill>
              </a:rPr>
              <a:t>Angamos</a:t>
            </a:r>
            <a:endParaRPr lang="en-US" sz="1100" b="1" dirty="0">
              <a:solidFill>
                <a:schemeClr val="tx1"/>
              </a:solidFill>
            </a:endParaRPr>
          </a:p>
          <a:p>
            <a:r>
              <a:rPr lang="en-US" sz="1100" dirty="0">
                <a:solidFill>
                  <a:schemeClr val="tx1"/>
                </a:solidFill>
              </a:rPr>
              <a:t>Address:  </a:t>
            </a:r>
            <a:r>
              <a:rPr lang="en-US" sz="1100" b="1" dirty="0">
                <a:solidFill>
                  <a:schemeClr val="tx1"/>
                </a:solidFill>
              </a:rPr>
              <a:t>San Luis Ave, Block 24, San Borja</a:t>
            </a:r>
          </a:p>
          <a:p>
            <a:r>
              <a:rPr lang="en-US" sz="1100" dirty="0">
                <a:solidFill>
                  <a:schemeClr val="tx1"/>
                </a:solidFill>
              </a:rPr>
              <a:t>Registration required at:	</a:t>
            </a:r>
            <a:r>
              <a:rPr lang="en-US" sz="1100" b="1" dirty="0">
                <a:solidFill>
                  <a:schemeClr val="tx1"/>
                </a:solidFill>
              </a:rPr>
              <a:t>claudia.m.montero@usace.army.mil NLT March 10. </a:t>
            </a:r>
            <a:r>
              <a:rPr lang="en-US" sz="1100" dirty="0">
                <a:solidFill>
                  <a:schemeClr val="tx1"/>
                </a:solidFill>
              </a:rPr>
              <a:t>		</a:t>
            </a:r>
            <a:r>
              <a:rPr lang="en-US" sz="1100" b="1" dirty="0">
                <a:solidFill>
                  <a:schemeClr val="tx1"/>
                </a:solidFill>
              </a:rPr>
              <a:t>Provide name, ID number, and vehicle information.</a:t>
            </a:r>
          </a:p>
        </p:txBody>
      </p:sp>
      <p:sp>
        <p:nvSpPr>
          <p:cNvPr id="2" name="Rounded Rectangle 4">
            <a:extLst>
              <a:ext uri="{FF2B5EF4-FFF2-40B4-BE49-F238E27FC236}">
                <a16:creationId xmlns:a16="http://schemas.microsoft.com/office/drawing/2014/main" id="{E18D855F-5E3F-E720-621F-03D4CE0E6947}"/>
              </a:ext>
            </a:extLst>
          </p:cNvPr>
          <p:cNvSpPr/>
          <p:nvPr/>
        </p:nvSpPr>
        <p:spPr>
          <a:xfrm>
            <a:off x="2936687" y="5602369"/>
            <a:ext cx="3094368" cy="1127110"/>
          </a:xfrm>
          <a:prstGeom prst="roundRect">
            <a:avLst>
              <a:gd name="adj" fmla="val 7942"/>
            </a:avLst>
          </a:prstGeom>
          <a:solidFill>
            <a:schemeClr val="bg2">
              <a:lumMod val="60000"/>
              <a:lumOff val="40000"/>
            </a:schemeClr>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69850" prstMaterial="matte">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r>
              <a:rPr lang="en-US" sz="900" b="1" dirty="0">
                <a:solidFill>
                  <a:schemeClr val="tx1"/>
                </a:solidFill>
              </a:rPr>
              <a:t>Contractors are encouraged to register prior to the conference in the systems listed on this page to ensure that they can download solicitations when they become available.  Solicitations will only be announced on https://SAM.gov and can only be downloaded from and proposals submitted through https://piee.eb.mil. </a:t>
            </a:r>
          </a:p>
        </p:txBody>
      </p:sp>
      <p:sp>
        <p:nvSpPr>
          <p:cNvPr id="4" name="Rounded Rectangle 6">
            <a:extLst>
              <a:ext uri="{FF2B5EF4-FFF2-40B4-BE49-F238E27FC236}">
                <a16:creationId xmlns:a16="http://schemas.microsoft.com/office/drawing/2014/main" id="{9CF63F7E-ABCF-3C4D-FE37-17626EC0C5E9}"/>
              </a:ext>
            </a:extLst>
          </p:cNvPr>
          <p:cNvSpPr/>
          <p:nvPr/>
        </p:nvSpPr>
        <p:spPr>
          <a:xfrm>
            <a:off x="2102567" y="3083889"/>
            <a:ext cx="7693052" cy="2378000"/>
          </a:xfrm>
          <a:prstGeom prst="roundRect">
            <a:avLst>
              <a:gd name="adj" fmla="val 7942"/>
            </a:avLst>
          </a:prstGeom>
          <a:solidFill>
            <a:srgbClr val="99B5A0"/>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69850" prstMaterial="matte">
            <a:contourClr>
              <a:srgbClr val="FFFFFF"/>
            </a:contourClr>
          </a:sp3d>
        </p:spPr>
        <p:style>
          <a:lnRef idx="1">
            <a:schemeClr val="accent1"/>
          </a:lnRef>
          <a:fillRef idx="3">
            <a:schemeClr val="accent1"/>
          </a:fillRef>
          <a:effectRef idx="2">
            <a:schemeClr val="accent1"/>
          </a:effectRef>
          <a:fontRef idx="minor">
            <a:schemeClr val="lt1"/>
          </a:fontRef>
        </p:style>
        <p:txBody>
          <a:bodyPr rtlCol="0" anchor="ctr"/>
          <a:lstStyle/>
          <a:p>
            <a:r>
              <a:rPr lang="en-US" sz="1100" b="1" dirty="0">
                <a:solidFill>
                  <a:schemeClr val="tx1"/>
                </a:solidFill>
              </a:rPr>
              <a:t>Required Registrations:</a:t>
            </a:r>
          </a:p>
          <a:p>
            <a:endParaRPr lang="en-US" sz="1100" dirty="0">
              <a:solidFill>
                <a:schemeClr val="tx1"/>
              </a:solidFill>
            </a:endParaRPr>
          </a:p>
          <a:p>
            <a:r>
              <a:rPr lang="en-US" sz="1100" b="1" dirty="0">
                <a:solidFill>
                  <a:schemeClr val="tx1"/>
                </a:solidFill>
              </a:rPr>
              <a:t>Get an NCAGE Code assigned</a:t>
            </a:r>
            <a:r>
              <a:rPr lang="en-US" sz="1100" dirty="0">
                <a:solidFill>
                  <a:schemeClr val="tx1"/>
                </a:solidFill>
              </a:rPr>
              <a:t> -  https://eportal.nspa.nato.int/Codification/CageTool/request-new-cage - It takes up to 14 business days to obtain an NCAGE code.</a:t>
            </a:r>
          </a:p>
          <a:p>
            <a:endParaRPr lang="en-US" sz="1100" dirty="0">
              <a:solidFill>
                <a:schemeClr val="tx1"/>
              </a:solidFill>
            </a:endParaRPr>
          </a:p>
          <a:p>
            <a:r>
              <a:rPr lang="en-US" sz="1100" b="1" dirty="0">
                <a:solidFill>
                  <a:schemeClr val="tx1"/>
                </a:solidFill>
              </a:rPr>
              <a:t>Create a SAM account</a:t>
            </a:r>
            <a:r>
              <a:rPr lang="en-US" sz="1100" dirty="0">
                <a:solidFill>
                  <a:schemeClr val="tx1"/>
                </a:solidFill>
              </a:rPr>
              <a:t> and get your Unique Entity Identifier (UEI) Number (formally known as DUNS) at www.sam.gov. Allow up to 15 business days after submission before your registration is active in SAM. For International Registrants, refer to the Quick Start Guide at https://www.fsd.gov/sys_attachment.do?sys_id=c3fbd4771be83898d3ab404fe54bcb19 </a:t>
            </a:r>
          </a:p>
          <a:p>
            <a:endParaRPr lang="en-US" sz="1100" dirty="0">
              <a:solidFill>
                <a:schemeClr val="tx1"/>
              </a:solidFill>
            </a:endParaRPr>
          </a:p>
          <a:p>
            <a:r>
              <a:rPr lang="en-US" sz="1100" b="1" dirty="0">
                <a:solidFill>
                  <a:schemeClr val="tx1"/>
                </a:solidFill>
              </a:rPr>
              <a:t>Obtain PIEE access </a:t>
            </a:r>
            <a:r>
              <a:rPr lang="en-US" sz="1100" dirty="0">
                <a:solidFill>
                  <a:schemeClr val="tx1"/>
                </a:solidFill>
              </a:rPr>
              <a:t>- https://piee.eb.mil/xhtml/unauth/help/helpvendors.xhtml</a:t>
            </a:r>
          </a:p>
          <a:p>
            <a:endParaRPr lang="en-US" sz="1100" dirty="0">
              <a:solidFill>
                <a:schemeClr val="tx1"/>
              </a:solidFill>
            </a:endParaRPr>
          </a:p>
          <a:p>
            <a:r>
              <a:rPr lang="en-US" sz="1100" dirty="0">
                <a:solidFill>
                  <a:schemeClr val="tx1"/>
                </a:solidFill>
              </a:rPr>
              <a:t>NOTE: All solicitations and amendments will be advertised on the website - https://piee.eb.mil. </a:t>
            </a:r>
          </a:p>
        </p:txBody>
      </p:sp>
      <p:pic>
        <p:nvPicPr>
          <p:cNvPr id="3" name="Picture 2"/>
          <p:cNvPicPr>
            <a:picLocks noChangeAspect="1"/>
          </p:cNvPicPr>
          <p:nvPr/>
        </p:nvPicPr>
        <p:blipFill rotWithShape="1">
          <a:blip r:embed="rId3" cstate="email">
            <a:extLst>
              <a:ext uri="{28A0092B-C50C-407E-A947-70E740481C1C}">
                <a14:useLocalDpi xmlns:a14="http://schemas.microsoft.com/office/drawing/2010/main" val="0"/>
              </a:ext>
              <a:ext uri="{96DAC541-7B7A-43D3-8B79-37D633B846F1}">
                <asvg:svgBlip xmlns:asvg="http://schemas.microsoft.com/office/drawing/2016/SVG/main" r:embed="rId4"/>
              </a:ext>
            </a:extLst>
          </a:blip>
          <a:srcRect t="2741" b="2741"/>
          <a:stretch/>
        </p:blipFill>
        <p:spPr>
          <a:xfrm>
            <a:off x="6232365" y="5583917"/>
            <a:ext cx="3094368" cy="1145561"/>
          </a:xfrm>
          <a:prstGeom prst="round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3" name="Picture 22" descr="A bulldozer working in a field&#10;&#10;Description automatically generated with low confidence">
            <a:extLst>
              <a:ext uri="{FF2B5EF4-FFF2-40B4-BE49-F238E27FC236}">
                <a16:creationId xmlns:a16="http://schemas.microsoft.com/office/drawing/2014/main" id="{F1AE9351-AA06-CA45-704A-C341E6D81A59}"/>
              </a:ext>
            </a:extLst>
          </p:cNvPr>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145732" y="5490225"/>
            <a:ext cx="1956835" cy="123925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25" name="Picture 24" descr="A picture containing text, sky, outdoor, road&#10;&#10;Description automatically generated">
            <a:extLst>
              <a:ext uri="{FF2B5EF4-FFF2-40B4-BE49-F238E27FC236}">
                <a16:creationId xmlns:a16="http://schemas.microsoft.com/office/drawing/2014/main" id="{0429D660-176D-87DA-B4DE-159543E80206}"/>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10393931" y="5490225"/>
            <a:ext cx="1652337" cy="123925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124366787"/>
      </p:ext>
    </p:extLst>
  </p:cSld>
  <p:clrMapOvr>
    <a:masterClrMapping/>
  </p:clrMapOvr>
</p:sld>
</file>

<file path=ppt/theme/theme1.xml><?xml version="1.0" encoding="utf-8"?>
<a:theme xmlns:a="http://schemas.openxmlformats.org/drawingml/2006/main" name="Content Templates">
  <a:themeElements>
    <a:clrScheme name="USACE">
      <a:dk1>
        <a:srgbClr val="000000"/>
      </a:dk1>
      <a:lt1>
        <a:srgbClr val="83847A"/>
      </a:lt1>
      <a:dk2>
        <a:srgbClr val="FFFFFF"/>
      </a:dk2>
      <a:lt2>
        <a:srgbClr val="A3A3A3"/>
      </a:lt2>
      <a:accent1>
        <a:srgbClr val="82786F"/>
      </a:accent1>
      <a:accent2>
        <a:srgbClr val="6E8778"/>
      </a:accent2>
      <a:accent3>
        <a:srgbClr val="705C38"/>
      </a:accent3>
      <a:accent4>
        <a:srgbClr val="3E6682"/>
      </a:accent4>
      <a:accent5>
        <a:srgbClr val="663830"/>
      </a:accent5>
      <a:accent6>
        <a:srgbClr val="DF1F2E"/>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4D202EBB-725C-4C87-B90A-DB065ED0BBF7}"/>
    </a:ext>
  </a:extLst>
</a:theme>
</file>

<file path=ppt/theme/theme2.xml><?xml version="1.0" encoding="utf-8"?>
<a:theme xmlns:a="http://schemas.openxmlformats.org/drawingml/2006/main" name="Chart Color Templates">
  <a:themeElements>
    <a:clrScheme name="USACE Charts">
      <a:dk1>
        <a:srgbClr val="000000"/>
      </a:dk1>
      <a:lt1>
        <a:srgbClr val="FFFFFF"/>
      </a:lt1>
      <a:dk2>
        <a:srgbClr val="3E6682"/>
      </a:dk2>
      <a:lt2>
        <a:srgbClr val="D9D9D9"/>
      </a:lt2>
      <a:accent1>
        <a:srgbClr val="50771B"/>
      </a:accent1>
      <a:accent2>
        <a:srgbClr val="FCAE3B"/>
      </a:accent2>
      <a:accent3>
        <a:srgbClr val="705C38"/>
      </a:accent3>
      <a:accent4>
        <a:srgbClr val="532476"/>
      </a:accent4>
      <a:accent5>
        <a:srgbClr val="DF1F2E"/>
      </a:accent5>
      <a:accent6>
        <a:srgbClr val="82786F"/>
      </a:accent6>
      <a:hlink>
        <a:srgbClr val="3E6682"/>
      </a:hlink>
      <a:folHlink>
        <a:srgbClr val="DF1F2E"/>
      </a:folHlink>
    </a:clrScheme>
    <a:fontScheme name="USACE TEMPLATE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F4339">
            <a:alpha val="89000"/>
          </a:srgbClr>
        </a:solidFill>
        <a:ln>
          <a:noFill/>
        </a:ln>
        <a:effectLst/>
      </a:spPr>
      <a:bodyPr anchor="ctr"/>
      <a:lstStyle>
        <a:defPPr algn="ctr">
          <a:defRPr dirty="0"/>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NWDTemplate-LogosDown-2017.potx" id="{9FA1C32E-CDE2-4EA8-82A9-54FAA73D0B6D}" vid="{7A4F02DA-9F69-4CE8-8688-F5382440A1E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5BF8E658DB0A54B8187A6E67B60E163" ma:contentTypeVersion="1" ma:contentTypeDescription="Create a new document." ma:contentTypeScope="" ma:versionID="c6ebd6e787ccb7ddf9dd3b4ce2582720">
  <xsd:schema xmlns:xsd="http://www.w3.org/2001/XMLSchema" xmlns:xs="http://www.w3.org/2001/XMLSchema" xmlns:p="http://schemas.microsoft.com/office/2006/metadata/properties" xmlns:ns2="18f88ba2-4714-4ce4-8806-1d85d427829f" targetNamespace="http://schemas.microsoft.com/office/2006/metadata/properties" ma:root="true" ma:fieldsID="0d88d59f9d9af5d62dd518897c4f87b3" ns2:_="">
    <xsd:import namespace="18f88ba2-4714-4ce4-8806-1d85d427829f"/>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f88ba2-4714-4ce4-8806-1d85d427829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7CAE72E-856B-4DF4-A9F6-93C41667E9A0}">
  <ds:schemaRefs>
    <ds:schemaRef ds:uri="http://schemas.microsoft.com/sharepoint/v3/contenttype/forms"/>
  </ds:schemaRefs>
</ds:datastoreItem>
</file>

<file path=customXml/itemProps2.xml><?xml version="1.0" encoding="utf-8"?>
<ds:datastoreItem xmlns:ds="http://schemas.openxmlformats.org/officeDocument/2006/customXml" ds:itemID="{84F37E2D-BE1B-421B-A272-B224B69BFC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f88ba2-4714-4ce4-8806-1d85d4278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8C2CD5-50C2-4A7C-996A-3D6312B83669}">
  <ds:schemaRefs>
    <ds:schemaRef ds:uri="http://purl.org/dc/dcmitype/"/>
    <ds:schemaRef ds:uri="http://schemas.microsoft.com/office/infopath/2007/PartnerControls"/>
    <ds:schemaRef ds:uri="http://purl.org/dc/elements/1.1/"/>
    <ds:schemaRef ds:uri="http://schemas.microsoft.com/office/2006/metadata/properties"/>
    <ds:schemaRef ds:uri="18f88ba2-4714-4ce4-8806-1d85d427829f"/>
    <ds:schemaRef ds:uri="http://purl.org/dc/term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13753</TotalTime>
  <Words>364</Words>
  <Application>Microsoft Office PowerPoint</Application>
  <PresentationFormat>Widescreen</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Content Templates</vt:lpstr>
      <vt:lpstr>Chart Color Templates</vt:lpstr>
      <vt:lpstr>Industry day invitation – 15 march 2023 us army corps of engineers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ELW</dc:creator>
  <cp:lastModifiedBy>Julie Walton</cp:lastModifiedBy>
  <cp:revision>501</cp:revision>
  <cp:lastPrinted>2019-11-01T19:39:37Z</cp:lastPrinted>
  <dcterms:created xsi:type="dcterms:W3CDTF">2017-02-20T05:10:01Z</dcterms:created>
  <dcterms:modified xsi:type="dcterms:W3CDTF">2023-03-03T16:16:17Z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0x010100B5BF8E658DB0A54B8187A6E67B60E163</vt:lpwstr>
  </property>
</Properties>
</file>